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310" r:id="rId3"/>
    <p:sldId id="318" r:id="rId4"/>
    <p:sldId id="320" r:id="rId5"/>
    <p:sldId id="311" r:id="rId6"/>
    <p:sldId id="314" r:id="rId7"/>
    <p:sldId id="308" r:id="rId8"/>
    <p:sldId id="312" r:id="rId9"/>
    <p:sldId id="309" r:id="rId10"/>
    <p:sldId id="319" r:id="rId1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unito Light" pitchFamily="2" charset="0"/>
      <p:regular r:id="rId21"/>
      <p:italic r:id="rId22"/>
    </p:embeddedFont>
    <p:embeddedFont>
      <p:font typeface="Playfair Display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63BC2-9CC6-3563-385C-B4EB3F2E316B}" v="4" dt="2023-10-08T19:02:03.395"/>
    <p1510:client id="{275C75E9-C499-A9F8-DD1D-FDF41CE3CB2D}" v="6" dt="2023-10-08T18:33:07.437"/>
    <p1510:client id="{3BA6F054-1527-4315-85E2-7F0A4E2214CA}" v="2" dt="2023-10-08T17:06:42.156"/>
    <p1510:client id="{40260610-07AD-C05D-7712-E58F4FE94E68}" v="3" dt="2023-10-08T19:04:03.929"/>
    <p1510:client id="{48F2F74C-21A3-1342-64ED-25140E578BFE}" v="4" dt="2023-10-08T17:53:40.096"/>
    <p1510:client id="{63A8FCD4-3A76-A119-01C5-3BF96B801A08}" v="16" dt="2023-10-08T18:29:47.727"/>
    <p1510:client id="{67DF44A9-CB3B-6AE2-C8AA-C495F8EA1CFF}" v="176" dt="2023-10-08T17:52:16.404"/>
    <p1510:client id="{713AC3EB-2AAC-D1BA-6632-92FAE1E26287}" v="1" dt="2023-10-08T21:02:17.337"/>
    <p1510:client id="{77957CE3-1C93-CA3E-9339-0FEC75A259E0}" v="157" dt="2023-10-08T21:01:55.201"/>
    <p1510:client id="{7BC060A4-F1E0-3A4D-C1F2-8E04E68C697F}" v="23" dt="2023-10-08T17:42:59.434"/>
    <p1510:client id="{927A2466-18EE-DF6D-3051-2647321CF4FD}" v="293" dt="2023-10-08T19:03:18.269"/>
    <p1510:client id="{9AEC3B27-16A3-E085-F843-280E7D3F8A2D}" v="13" dt="2023-10-08T20:52:30.258"/>
    <p1510:client id="{A18964ED-DC79-24A2-D358-203CE88C1A8A}" v="3" dt="2023-10-08T18:00:56.966"/>
    <p1510:client id="{BF19D761-8A37-6B11-15C9-0F0144477685}" v="91" dt="2023-10-08T18:23:33.113"/>
    <p1510:client id="{BFC3D627-9D31-FAA1-AB66-53F60482DF5D}" v="620" dt="2023-10-08T18:18:24.952"/>
    <p1510:client id="{CA101DE6-9A47-BB78-4A3A-C04EABD01116}" v="3" dt="2023-10-08T18:49:57.416"/>
    <p1510:client id="{EE3A8081-376F-0695-B2C0-99867BA65A64}" v="4" dt="2023-10-08T17:43:44.157"/>
  </p1510:revLst>
</p1510:revInfo>
</file>

<file path=ppt/tableStyles.xml><?xml version="1.0" encoding="utf-8"?>
<a:tblStyleLst xmlns:a="http://schemas.openxmlformats.org/drawingml/2006/main" def="{093CCF1D-64DE-4DD4-BC75-E4AFD99B8872}">
  <a:tblStyle styleId="{093CCF1D-64DE-4DD4-BC75-E4AFD99B88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5a0ec99c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5a0ec99c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5a5defd5d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5a5defd5d2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9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Me </a:t>
            </a:r>
            <a:r>
              <a:rPr lang="en-US" err="1">
                <a:latin typeface="Calibri"/>
                <a:ea typeface="Calibri"/>
                <a:cs typeface="Calibri"/>
              </a:rPr>
              <a:t>encanta</a:t>
            </a:r>
          </a:p>
        </p:txBody>
      </p:sp>
    </p:spTree>
    <p:extLst>
      <p:ext uri="{BB962C8B-B14F-4D97-AF65-F5344CB8AC3E}">
        <p14:creationId xmlns:p14="http://schemas.microsoft.com/office/powerpoint/2010/main" val="140462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5a5defd5d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5a5defd5d2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25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5294b4937b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25294b4937b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640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5294b4937b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25294b4937b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2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5a5defd5d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5a5defd5d2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48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5294b4937b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25294b4937b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42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58681" y="1380725"/>
            <a:ext cx="5026500" cy="173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58675" y="3200875"/>
            <a:ext cx="50265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oogle Shape;21;p2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22" name="Google Shape;22;p2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"/>
          <p:cNvSpPr txBox="1">
            <a:spLocks noGrp="1"/>
          </p:cNvSpPr>
          <p:nvPr>
            <p:ph type="title" hasCustomPrompt="1"/>
          </p:nvPr>
        </p:nvSpPr>
        <p:spPr>
          <a:xfrm>
            <a:off x="2208300" y="1788350"/>
            <a:ext cx="4727400" cy="119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493" name="Google Shape;493;p11"/>
          <p:cNvSpPr txBox="1">
            <a:spLocks noGrp="1"/>
          </p:cNvSpPr>
          <p:nvPr>
            <p:ph type="subTitle" idx="1"/>
          </p:nvPr>
        </p:nvSpPr>
        <p:spPr>
          <a:xfrm>
            <a:off x="2208300" y="2986350"/>
            <a:ext cx="4727400" cy="36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4" name="Google Shape;494;p11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495" name="Google Shape;495;p11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496" name="Google Shape;496;p11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11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8" name="Google Shape;498;p11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499" name="Google Shape;499;p11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11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" name="Google Shape;501;p11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502" name="Google Shape;502;p11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11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4" name="Google Shape;504;p11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505" name="Google Shape;505;p11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11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7" name="Google Shape;507;p11"/>
          <p:cNvGrpSpPr/>
          <p:nvPr/>
        </p:nvGrpSpPr>
        <p:grpSpPr>
          <a:xfrm>
            <a:off x="8182804" y="805168"/>
            <a:ext cx="961200" cy="2822450"/>
            <a:chOff x="8182804" y="805168"/>
            <a:chExt cx="961200" cy="2822450"/>
          </a:xfrm>
        </p:grpSpPr>
        <p:grpSp>
          <p:nvGrpSpPr>
            <p:cNvPr id="508" name="Google Shape;508;p11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509" name="Google Shape;509;p11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11"/>
            <p:cNvGrpSpPr/>
            <p:nvPr/>
          </p:nvGrpSpPr>
          <p:grpSpPr>
            <a:xfrm>
              <a:off x="8182804" y="3394218"/>
              <a:ext cx="961200" cy="233400"/>
              <a:chOff x="4500454" y="501843"/>
              <a:chExt cx="961200" cy="233400"/>
            </a:xfrm>
          </p:grpSpPr>
          <p:sp>
            <p:nvSpPr>
              <p:cNvPr id="515" name="Google Shape;515;p11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"/>
          <p:cNvSpPr txBox="1">
            <a:spLocks noGrp="1"/>
          </p:cNvSpPr>
          <p:nvPr>
            <p:ph type="title" hasCustomPrompt="1"/>
          </p:nvPr>
        </p:nvSpPr>
        <p:spPr>
          <a:xfrm>
            <a:off x="986138" y="1565506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1"/>
          </p:nvPr>
        </p:nvSpPr>
        <p:spPr>
          <a:xfrm>
            <a:off x="1742725" y="1638112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2" hasCustomPrompt="1"/>
          </p:nvPr>
        </p:nvSpPr>
        <p:spPr>
          <a:xfrm>
            <a:off x="986138" y="2692021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3"/>
          </p:nvPr>
        </p:nvSpPr>
        <p:spPr>
          <a:xfrm>
            <a:off x="1742750" y="2766760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4" hasCustomPrompt="1"/>
          </p:nvPr>
        </p:nvSpPr>
        <p:spPr>
          <a:xfrm>
            <a:off x="4822688" y="2692021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5"/>
          </p:nvPr>
        </p:nvSpPr>
        <p:spPr>
          <a:xfrm>
            <a:off x="5579313" y="1638112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title" idx="6" hasCustomPrompt="1"/>
          </p:nvPr>
        </p:nvSpPr>
        <p:spPr>
          <a:xfrm>
            <a:off x="4822688" y="1565506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7"/>
          </p:nvPr>
        </p:nvSpPr>
        <p:spPr>
          <a:xfrm>
            <a:off x="5579363" y="2766760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8"/>
          </p:nvPr>
        </p:nvSpPr>
        <p:spPr>
          <a:xfrm>
            <a:off x="1742775" y="1307172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9"/>
          </p:nvPr>
        </p:nvSpPr>
        <p:spPr>
          <a:xfrm>
            <a:off x="1742750" y="2437295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13"/>
          </p:nvPr>
        </p:nvSpPr>
        <p:spPr>
          <a:xfrm>
            <a:off x="5579363" y="1307172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4"/>
          </p:nvPr>
        </p:nvSpPr>
        <p:spPr>
          <a:xfrm>
            <a:off x="5579363" y="2437295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15" hasCustomPrompt="1"/>
          </p:nvPr>
        </p:nvSpPr>
        <p:spPr>
          <a:xfrm>
            <a:off x="986138" y="3818536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16"/>
          </p:nvPr>
        </p:nvSpPr>
        <p:spPr>
          <a:xfrm>
            <a:off x="1742750" y="3895408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title" idx="17" hasCustomPrompt="1"/>
          </p:nvPr>
        </p:nvSpPr>
        <p:spPr>
          <a:xfrm>
            <a:off x="4822688" y="3818536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18"/>
          </p:nvPr>
        </p:nvSpPr>
        <p:spPr>
          <a:xfrm>
            <a:off x="5579363" y="3895408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19"/>
          </p:nvPr>
        </p:nvSpPr>
        <p:spPr>
          <a:xfrm>
            <a:off x="1742750" y="3567417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20"/>
          </p:nvPr>
        </p:nvSpPr>
        <p:spPr>
          <a:xfrm>
            <a:off x="5579363" y="3567417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21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548" name="Google Shape;548;p1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549" name="Google Shape;549;p1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550" name="Google Shape;550;p1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1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2" name="Google Shape;552;p1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553" name="Google Shape;553;p1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5" name="Google Shape;555;p1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556" name="Google Shape;556;p1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8" name="Google Shape;558;p1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559" name="Google Shape;559;p1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61" name="Google Shape;561;p13"/>
          <p:cNvGrpSpPr/>
          <p:nvPr/>
        </p:nvGrpSpPr>
        <p:grpSpPr>
          <a:xfrm>
            <a:off x="-412071" y="18393"/>
            <a:ext cx="9390311" cy="4988750"/>
            <a:chOff x="-412071" y="18393"/>
            <a:chExt cx="9390311" cy="4988750"/>
          </a:xfrm>
        </p:grpSpPr>
        <p:grpSp>
          <p:nvGrpSpPr>
            <p:cNvPr id="562" name="Google Shape;562;p13"/>
            <p:cNvGrpSpPr/>
            <p:nvPr/>
          </p:nvGrpSpPr>
          <p:grpSpPr>
            <a:xfrm>
              <a:off x="8577929" y="915743"/>
              <a:ext cx="400311" cy="391064"/>
              <a:chOff x="1533750" y="266175"/>
              <a:chExt cx="342000" cy="334100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" name="Google Shape;568;p13"/>
            <p:cNvGrpSpPr/>
            <p:nvPr/>
          </p:nvGrpSpPr>
          <p:grpSpPr>
            <a:xfrm>
              <a:off x="-412071" y="2886543"/>
              <a:ext cx="961200" cy="233400"/>
              <a:chOff x="4500454" y="501843"/>
              <a:chExt cx="961200" cy="233400"/>
            </a:xfrm>
          </p:grpSpPr>
          <p:sp>
            <p:nvSpPr>
              <p:cNvPr id="569" name="Google Shape;569;p13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" name="Google Shape;581;p13"/>
            <p:cNvGrpSpPr/>
            <p:nvPr/>
          </p:nvGrpSpPr>
          <p:grpSpPr>
            <a:xfrm>
              <a:off x="6968879" y="4773743"/>
              <a:ext cx="1041300" cy="233400"/>
              <a:chOff x="6968879" y="4773743"/>
              <a:chExt cx="1041300" cy="233400"/>
            </a:xfrm>
          </p:grpSpPr>
          <p:sp>
            <p:nvSpPr>
              <p:cNvPr id="582" name="Google Shape;582;p13"/>
              <p:cNvSpPr/>
              <p:nvPr/>
            </p:nvSpPr>
            <p:spPr>
              <a:xfrm flipH="1">
                <a:off x="6968879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 flipH="1">
                <a:off x="70449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3"/>
              <p:cNvSpPr/>
              <p:nvPr/>
            </p:nvSpPr>
            <p:spPr>
              <a:xfrm flipH="1">
                <a:off x="71250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 flipH="1">
                <a:off x="7205154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 flipH="1">
                <a:off x="72852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 flipH="1">
                <a:off x="73653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 flipH="1">
                <a:off x="7449479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 flipH="1">
                <a:off x="75255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 flipH="1">
                <a:off x="76056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 flipH="1">
                <a:off x="7685754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 flipH="1">
                <a:off x="77658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 flipH="1">
                <a:off x="78459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 flipH="1">
                <a:off x="7930079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>
              <a:off x="1440479" y="18393"/>
              <a:ext cx="534824" cy="543464"/>
              <a:chOff x="447691" y="3715093"/>
              <a:chExt cx="534824" cy="543464"/>
            </a:xfrm>
          </p:grpSpPr>
          <p:grpSp>
            <p:nvGrpSpPr>
              <p:cNvPr id="596" name="Google Shape;596;p13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597" name="Google Shape;597;p13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14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610" name="Google Shape;610;p1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611" name="Google Shape;611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" name="Google Shape;616;p1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617" name="Google Shape;617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2" name="Google Shape;622;p14"/>
          <p:cNvSpPr txBox="1">
            <a:spLocks noGrp="1"/>
          </p:cNvSpPr>
          <p:nvPr>
            <p:ph type="title"/>
          </p:nvPr>
        </p:nvSpPr>
        <p:spPr>
          <a:xfrm flipH="1">
            <a:off x="1289276" y="2025225"/>
            <a:ext cx="4468500" cy="8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23" name="Google Shape;623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80303" y="2120184"/>
            <a:ext cx="1100700" cy="9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4" name="Google Shape;624;p14"/>
          <p:cNvSpPr txBox="1">
            <a:spLocks noGrp="1"/>
          </p:cNvSpPr>
          <p:nvPr>
            <p:ph type="subTitle" idx="1"/>
          </p:nvPr>
        </p:nvSpPr>
        <p:spPr>
          <a:xfrm flipH="1">
            <a:off x="1289276" y="2798775"/>
            <a:ext cx="44685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5" name="Google Shape;625;p14"/>
          <p:cNvGrpSpPr/>
          <p:nvPr/>
        </p:nvGrpSpPr>
        <p:grpSpPr>
          <a:xfrm>
            <a:off x="6387029" y="4288243"/>
            <a:ext cx="534823" cy="543464"/>
            <a:chOff x="447691" y="3715093"/>
            <a:chExt cx="534824" cy="543464"/>
          </a:xfrm>
        </p:grpSpPr>
        <p:grpSp>
          <p:nvGrpSpPr>
            <p:cNvPr id="626" name="Google Shape;626;p1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627" name="Google Shape;627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" name="Google Shape;632;p1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633" name="Google Shape;633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" name="Google Shape;638;p14"/>
          <p:cNvGrpSpPr/>
          <p:nvPr/>
        </p:nvGrpSpPr>
        <p:grpSpPr>
          <a:xfrm>
            <a:off x="1349554" y="4769068"/>
            <a:ext cx="1281600" cy="233400"/>
            <a:chOff x="715091" y="4058268"/>
            <a:chExt cx="1281600" cy="233400"/>
          </a:xfrm>
        </p:grpSpPr>
        <p:sp>
          <p:nvSpPr>
            <p:cNvPr id="639" name="Google Shape;639;p14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14"/>
          <p:cNvGrpSpPr/>
          <p:nvPr/>
        </p:nvGrpSpPr>
        <p:grpSpPr>
          <a:xfrm>
            <a:off x="-150509" y="2542218"/>
            <a:ext cx="400311" cy="391064"/>
            <a:chOff x="1533750" y="266175"/>
            <a:chExt cx="342000" cy="334100"/>
          </a:xfrm>
        </p:grpSpPr>
        <p:sp>
          <p:nvSpPr>
            <p:cNvPr id="656" name="Google Shape;656;p14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14"/>
          <p:cNvGrpSpPr/>
          <p:nvPr/>
        </p:nvGrpSpPr>
        <p:grpSpPr>
          <a:xfrm>
            <a:off x="8182804" y="2586368"/>
            <a:ext cx="961200" cy="233400"/>
            <a:chOff x="4500454" y="501843"/>
            <a:chExt cx="961200" cy="233400"/>
          </a:xfrm>
        </p:grpSpPr>
        <p:sp>
          <p:nvSpPr>
            <p:cNvPr id="662" name="Google Shape;662;p1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1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675" name="Google Shape;675;p1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676" name="Google Shape;676;p1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1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78" name="Google Shape;678;p1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679" name="Google Shape;679;p1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1" name="Google Shape;681;p1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682" name="Google Shape;682;p1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1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4" name="Google Shape;684;p1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685" name="Google Shape;685;p1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1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5"/>
          <p:cNvSpPr txBox="1">
            <a:spLocks noGrp="1"/>
          </p:cNvSpPr>
          <p:nvPr>
            <p:ph type="title"/>
          </p:nvPr>
        </p:nvSpPr>
        <p:spPr>
          <a:xfrm>
            <a:off x="1653900" y="2725935"/>
            <a:ext cx="5836200" cy="7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9" name="Google Shape;689;p15"/>
          <p:cNvSpPr txBox="1">
            <a:spLocks noGrp="1"/>
          </p:cNvSpPr>
          <p:nvPr>
            <p:ph type="title" idx="2" hasCustomPrompt="1"/>
          </p:nvPr>
        </p:nvSpPr>
        <p:spPr>
          <a:xfrm>
            <a:off x="3983551" y="1352856"/>
            <a:ext cx="1100700" cy="9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0" name="Google Shape;690;p15"/>
          <p:cNvSpPr txBox="1">
            <a:spLocks noGrp="1"/>
          </p:cNvSpPr>
          <p:nvPr>
            <p:ph type="subTitle" idx="1"/>
          </p:nvPr>
        </p:nvSpPr>
        <p:spPr>
          <a:xfrm>
            <a:off x="1653900" y="3472947"/>
            <a:ext cx="58362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1" name="Google Shape;691;p15"/>
          <p:cNvGrpSpPr/>
          <p:nvPr/>
        </p:nvGrpSpPr>
        <p:grpSpPr>
          <a:xfrm flipH="1">
            <a:off x="4304591" y="152493"/>
            <a:ext cx="534824" cy="543464"/>
            <a:chOff x="447691" y="3715093"/>
            <a:chExt cx="534824" cy="543464"/>
          </a:xfrm>
        </p:grpSpPr>
        <p:grpSp>
          <p:nvGrpSpPr>
            <p:cNvPr id="692" name="Google Shape;692;p1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693" name="Google Shape;693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1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699" name="Google Shape;699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4" name="Google Shape;704;p15"/>
          <p:cNvGrpSpPr/>
          <p:nvPr/>
        </p:nvGrpSpPr>
        <p:grpSpPr>
          <a:xfrm>
            <a:off x="8908091" y="2692218"/>
            <a:ext cx="400311" cy="391064"/>
            <a:chOff x="1533750" y="266175"/>
            <a:chExt cx="342000" cy="334100"/>
          </a:xfrm>
        </p:grpSpPr>
        <p:sp>
          <p:nvSpPr>
            <p:cNvPr id="705" name="Google Shape;705;p15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6994029" y="4491793"/>
            <a:ext cx="961200" cy="233400"/>
            <a:chOff x="4500454" y="501843"/>
            <a:chExt cx="961200" cy="233400"/>
          </a:xfrm>
        </p:grpSpPr>
        <p:sp>
          <p:nvSpPr>
            <p:cNvPr id="711" name="Google Shape;711;p15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15"/>
          <p:cNvGrpSpPr/>
          <p:nvPr/>
        </p:nvGrpSpPr>
        <p:grpSpPr>
          <a:xfrm>
            <a:off x="1614991" y="4725193"/>
            <a:ext cx="534824" cy="543464"/>
            <a:chOff x="447691" y="3715093"/>
            <a:chExt cx="534824" cy="543464"/>
          </a:xfrm>
        </p:grpSpPr>
        <p:grpSp>
          <p:nvGrpSpPr>
            <p:cNvPr id="724" name="Google Shape;724;p1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1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731" name="Google Shape;731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6" name="Google Shape;736;p15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737" name="Google Shape;737;p15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15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9" name="Google Shape;739;p15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740" name="Google Shape;740;p15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15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2" name="Google Shape;742;p15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743" name="Google Shape;743;p15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15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5" name="Google Shape;745;p15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746" name="Google Shape;746;p15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15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6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750" name="Google Shape;750;p16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751" name="Google Shape;751;p16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16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3" name="Google Shape;753;p16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754" name="Google Shape;754;p16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16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6" name="Google Shape;756;p16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757" name="Google Shape;757;p16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8" name="Google Shape;758;p16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9" name="Google Shape;759;p16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760" name="Google Shape;760;p16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16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2" name="Google Shape;762;p16"/>
          <p:cNvGrpSpPr/>
          <p:nvPr/>
        </p:nvGrpSpPr>
        <p:grpSpPr>
          <a:xfrm>
            <a:off x="-882046" y="-177332"/>
            <a:ext cx="10522475" cy="5478989"/>
            <a:chOff x="-882046" y="-177332"/>
            <a:chExt cx="10522475" cy="5478989"/>
          </a:xfrm>
        </p:grpSpPr>
        <p:grpSp>
          <p:nvGrpSpPr>
            <p:cNvPr id="763" name="Google Shape;763;p16"/>
            <p:cNvGrpSpPr/>
            <p:nvPr/>
          </p:nvGrpSpPr>
          <p:grpSpPr>
            <a:xfrm>
              <a:off x="-882046" y="-177332"/>
              <a:ext cx="9021424" cy="5478989"/>
              <a:chOff x="-882046" y="-177332"/>
              <a:chExt cx="9021424" cy="5478989"/>
            </a:xfrm>
          </p:grpSpPr>
          <p:grpSp>
            <p:nvGrpSpPr>
              <p:cNvPr id="764" name="Google Shape;764;p16"/>
              <p:cNvGrpSpPr/>
              <p:nvPr/>
            </p:nvGrpSpPr>
            <p:grpSpPr>
              <a:xfrm>
                <a:off x="1616254" y="-177332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765" name="Google Shape;765;p16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66" name="Google Shape;766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770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71" name="Google Shape;771;p16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72" name="Google Shape;772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773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77" name="Google Shape;777;p16"/>
              <p:cNvGrpSpPr/>
              <p:nvPr/>
            </p:nvGrpSpPr>
            <p:grpSpPr>
              <a:xfrm flipH="1">
                <a:off x="4547941" y="4758193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778" name="Google Shape;778;p16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79" name="Google Shape;779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4" name="Google Shape;784;p16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85" name="Google Shape;785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7" name="Google Shape;787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8" name="Google Shape;788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89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0" name="Google Shape;790;p16"/>
              <p:cNvGrpSpPr/>
              <p:nvPr/>
            </p:nvGrpSpPr>
            <p:grpSpPr>
              <a:xfrm>
                <a:off x="7739066" y="-89682"/>
                <a:ext cx="400311" cy="391064"/>
                <a:chOff x="1533750" y="266175"/>
                <a:chExt cx="342000" cy="334100"/>
              </a:xfrm>
            </p:grpSpPr>
            <p:sp>
              <p:nvSpPr>
                <p:cNvPr id="791" name="Google Shape;791;p1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1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1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1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1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" name="Google Shape;796;p16"/>
              <p:cNvGrpSpPr/>
              <p:nvPr/>
            </p:nvGrpSpPr>
            <p:grpSpPr>
              <a:xfrm>
                <a:off x="-882046" y="2922831"/>
                <a:ext cx="1281600" cy="233400"/>
                <a:chOff x="715091" y="4058268"/>
                <a:chExt cx="1281600" cy="233400"/>
              </a:xfrm>
            </p:grpSpPr>
            <p:sp>
              <p:nvSpPr>
                <p:cNvPr id="797" name="Google Shape;797;p16"/>
                <p:cNvSpPr/>
                <p:nvPr/>
              </p:nvSpPr>
              <p:spPr>
                <a:xfrm flipH="1">
                  <a:off x="715091" y="41383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16"/>
                <p:cNvSpPr/>
                <p:nvPr/>
              </p:nvSpPr>
              <p:spPr>
                <a:xfrm flipH="1">
                  <a:off x="7951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16"/>
                <p:cNvSpPr/>
                <p:nvPr/>
              </p:nvSpPr>
              <p:spPr>
                <a:xfrm flipH="1">
                  <a:off x="8752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16"/>
                <p:cNvSpPr/>
                <p:nvPr/>
              </p:nvSpPr>
              <p:spPr>
                <a:xfrm flipH="1">
                  <a:off x="955391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16"/>
                <p:cNvSpPr/>
                <p:nvPr/>
              </p:nvSpPr>
              <p:spPr>
                <a:xfrm flipH="1">
                  <a:off x="10354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16"/>
                <p:cNvSpPr/>
                <p:nvPr/>
              </p:nvSpPr>
              <p:spPr>
                <a:xfrm flipH="1">
                  <a:off x="11155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16"/>
                <p:cNvSpPr/>
                <p:nvPr/>
              </p:nvSpPr>
              <p:spPr>
                <a:xfrm flipH="1">
                  <a:off x="1199716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16"/>
                <p:cNvSpPr/>
                <p:nvPr/>
              </p:nvSpPr>
              <p:spPr>
                <a:xfrm flipH="1">
                  <a:off x="12757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16"/>
                <p:cNvSpPr/>
                <p:nvPr/>
              </p:nvSpPr>
              <p:spPr>
                <a:xfrm flipH="1">
                  <a:off x="13558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16"/>
                <p:cNvSpPr/>
                <p:nvPr/>
              </p:nvSpPr>
              <p:spPr>
                <a:xfrm flipH="1">
                  <a:off x="1435991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16"/>
                <p:cNvSpPr/>
                <p:nvPr/>
              </p:nvSpPr>
              <p:spPr>
                <a:xfrm flipH="1">
                  <a:off x="15160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16"/>
                <p:cNvSpPr/>
                <p:nvPr/>
              </p:nvSpPr>
              <p:spPr>
                <a:xfrm flipH="1">
                  <a:off x="15961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 flipH="1">
                  <a:off x="1680316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 flipH="1">
                  <a:off x="17563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 flipH="1">
                  <a:off x="18364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 flipH="1">
                  <a:off x="1916591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13" name="Google Shape;813;p16"/>
            <p:cNvGrpSpPr/>
            <p:nvPr/>
          </p:nvGrpSpPr>
          <p:grpSpPr>
            <a:xfrm>
              <a:off x="8679229" y="2273457"/>
              <a:ext cx="961200" cy="233400"/>
              <a:chOff x="4500454" y="501843"/>
              <a:chExt cx="961200" cy="233400"/>
            </a:xfrm>
          </p:grpSpPr>
          <p:sp>
            <p:nvSpPr>
              <p:cNvPr id="814" name="Google Shape;814;p16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6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6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6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6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6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6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6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6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6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6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828" name="Google Shape;828;p17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829" name="Google Shape;829;p17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17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1" name="Google Shape;831;p17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832" name="Google Shape;832;p17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17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4" name="Google Shape;834;p17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835" name="Google Shape;835;p17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17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7" name="Google Shape;837;p17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838" name="Google Shape;838;p17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17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0" name="Google Shape;840;p17"/>
          <p:cNvGrpSpPr/>
          <p:nvPr/>
        </p:nvGrpSpPr>
        <p:grpSpPr>
          <a:xfrm>
            <a:off x="-263146" y="-123707"/>
            <a:ext cx="7782961" cy="5160875"/>
            <a:chOff x="-263146" y="-123707"/>
            <a:chExt cx="7782961" cy="5160875"/>
          </a:xfrm>
        </p:grpSpPr>
        <p:grpSp>
          <p:nvGrpSpPr>
            <p:cNvPr id="841" name="Google Shape;841;p17"/>
            <p:cNvGrpSpPr/>
            <p:nvPr/>
          </p:nvGrpSpPr>
          <p:grpSpPr>
            <a:xfrm>
              <a:off x="3568738" y="-123707"/>
              <a:ext cx="3951077" cy="5160875"/>
              <a:chOff x="3568738" y="-123707"/>
              <a:chExt cx="3951077" cy="5160875"/>
            </a:xfrm>
          </p:grpSpPr>
          <p:grpSp>
            <p:nvGrpSpPr>
              <p:cNvPr id="842" name="Google Shape;842;p17"/>
              <p:cNvGrpSpPr/>
              <p:nvPr/>
            </p:nvGrpSpPr>
            <p:grpSpPr>
              <a:xfrm>
                <a:off x="3568738" y="4803768"/>
                <a:ext cx="2006525" cy="233400"/>
                <a:chOff x="4500454" y="501843"/>
                <a:chExt cx="2006525" cy="233400"/>
              </a:xfrm>
            </p:grpSpPr>
            <p:grpSp>
              <p:nvGrpSpPr>
                <p:cNvPr id="843" name="Google Shape;843;p17"/>
                <p:cNvGrpSpPr/>
                <p:nvPr/>
              </p:nvGrpSpPr>
              <p:grpSpPr>
                <a:xfrm>
                  <a:off x="4500454" y="501843"/>
                  <a:ext cx="961200" cy="233400"/>
                  <a:chOff x="4500454" y="501843"/>
                  <a:chExt cx="961200" cy="233400"/>
                </a:xfrm>
              </p:grpSpPr>
              <p:sp>
                <p:nvSpPr>
                  <p:cNvPr id="844" name="Google Shape;844;p17"/>
                  <p:cNvSpPr/>
                  <p:nvPr/>
                </p:nvSpPr>
                <p:spPr>
                  <a:xfrm flipH="1">
                    <a:off x="4500454" y="5819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17"/>
                  <p:cNvSpPr/>
                  <p:nvPr/>
                </p:nvSpPr>
                <p:spPr>
                  <a:xfrm flipH="1">
                    <a:off x="45805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17"/>
                  <p:cNvSpPr/>
                  <p:nvPr/>
                </p:nvSpPr>
                <p:spPr>
                  <a:xfrm flipH="1">
                    <a:off x="46606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17"/>
                  <p:cNvSpPr/>
                  <p:nvPr/>
                </p:nvSpPr>
                <p:spPr>
                  <a:xfrm flipH="1">
                    <a:off x="47407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17"/>
                  <p:cNvSpPr/>
                  <p:nvPr/>
                </p:nvSpPr>
                <p:spPr>
                  <a:xfrm flipH="1">
                    <a:off x="48208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17"/>
                  <p:cNvSpPr/>
                  <p:nvPr/>
                </p:nvSpPr>
                <p:spPr>
                  <a:xfrm flipH="1">
                    <a:off x="49009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17"/>
                  <p:cNvSpPr/>
                  <p:nvPr/>
                </p:nvSpPr>
                <p:spPr>
                  <a:xfrm flipH="1">
                    <a:off x="49850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17"/>
                  <p:cNvSpPr/>
                  <p:nvPr/>
                </p:nvSpPr>
                <p:spPr>
                  <a:xfrm flipH="1">
                    <a:off x="50611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17"/>
                  <p:cNvSpPr/>
                  <p:nvPr/>
                </p:nvSpPr>
                <p:spPr>
                  <a:xfrm flipH="1">
                    <a:off x="51412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17"/>
                  <p:cNvSpPr/>
                  <p:nvPr/>
                </p:nvSpPr>
                <p:spPr>
                  <a:xfrm flipH="1">
                    <a:off x="52213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" name="Google Shape;854;p17"/>
                  <p:cNvSpPr/>
                  <p:nvPr/>
                </p:nvSpPr>
                <p:spPr>
                  <a:xfrm flipH="1">
                    <a:off x="53014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" name="Google Shape;855;p17"/>
                  <p:cNvSpPr/>
                  <p:nvPr/>
                </p:nvSpPr>
                <p:spPr>
                  <a:xfrm flipH="1">
                    <a:off x="53815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56" name="Google Shape;856;p17"/>
                <p:cNvSpPr/>
                <p:nvPr/>
              </p:nvSpPr>
              <p:spPr>
                <a:xfrm flipH="1">
                  <a:off x="54656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17"/>
                <p:cNvSpPr/>
                <p:nvPr/>
              </p:nvSpPr>
              <p:spPr>
                <a:xfrm flipH="1">
                  <a:off x="55417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17"/>
                <p:cNvSpPr/>
                <p:nvPr/>
              </p:nvSpPr>
              <p:spPr>
                <a:xfrm flipH="1">
                  <a:off x="56218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17"/>
                <p:cNvSpPr/>
                <p:nvPr/>
              </p:nvSpPr>
              <p:spPr>
                <a:xfrm flipH="1">
                  <a:off x="57019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17"/>
                <p:cNvSpPr/>
                <p:nvPr/>
              </p:nvSpPr>
              <p:spPr>
                <a:xfrm flipH="1">
                  <a:off x="57820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17"/>
                <p:cNvSpPr/>
                <p:nvPr/>
              </p:nvSpPr>
              <p:spPr>
                <a:xfrm flipH="1">
                  <a:off x="58621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17"/>
                <p:cNvSpPr/>
                <p:nvPr/>
              </p:nvSpPr>
              <p:spPr>
                <a:xfrm flipH="1">
                  <a:off x="59462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17"/>
                <p:cNvSpPr/>
                <p:nvPr/>
              </p:nvSpPr>
              <p:spPr>
                <a:xfrm flipH="1">
                  <a:off x="60223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17"/>
                <p:cNvSpPr/>
                <p:nvPr/>
              </p:nvSpPr>
              <p:spPr>
                <a:xfrm flipH="1">
                  <a:off x="61024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17"/>
                <p:cNvSpPr/>
                <p:nvPr/>
              </p:nvSpPr>
              <p:spPr>
                <a:xfrm flipH="1">
                  <a:off x="61825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17"/>
                <p:cNvSpPr/>
                <p:nvPr/>
              </p:nvSpPr>
              <p:spPr>
                <a:xfrm flipH="1">
                  <a:off x="62626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7"/>
                <p:cNvSpPr/>
                <p:nvPr/>
              </p:nvSpPr>
              <p:spPr>
                <a:xfrm flipH="1">
                  <a:off x="63427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17"/>
                <p:cNvSpPr/>
                <p:nvPr/>
              </p:nvSpPr>
              <p:spPr>
                <a:xfrm flipH="1">
                  <a:off x="64268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9" name="Google Shape;869;p17"/>
              <p:cNvGrpSpPr/>
              <p:nvPr/>
            </p:nvGrpSpPr>
            <p:grpSpPr>
              <a:xfrm>
                <a:off x="7119504" y="-123707"/>
                <a:ext cx="400311" cy="391064"/>
                <a:chOff x="1533750" y="266175"/>
                <a:chExt cx="342000" cy="334100"/>
              </a:xfrm>
            </p:grpSpPr>
            <p:sp>
              <p:nvSpPr>
                <p:cNvPr id="870" name="Google Shape;870;p1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1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5" name="Google Shape;875;p17"/>
            <p:cNvGrpSpPr/>
            <p:nvPr/>
          </p:nvGrpSpPr>
          <p:grpSpPr>
            <a:xfrm>
              <a:off x="-263146" y="1762818"/>
              <a:ext cx="961200" cy="233400"/>
              <a:chOff x="4500454" y="501843"/>
              <a:chExt cx="961200" cy="233400"/>
            </a:xfrm>
          </p:grpSpPr>
          <p:sp>
            <p:nvSpPr>
              <p:cNvPr id="876" name="Google Shape;876;p17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7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7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7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7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7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7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7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7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7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7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8"/>
          <p:cNvSpPr txBox="1">
            <a:spLocks noGrp="1"/>
          </p:cNvSpPr>
          <p:nvPr>
            <p:ph type="title"/>
          </p:nvPr>
        </p:nvSpPr>
        <p:spPr>
          <a:xfrm>
            <a:off x="1458150" y="32106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90" name="Google Shape;890;p18"/>
          <p:cNvSpPr txBox="1">
            <a:spLocks noGrp="1"/>
          </p:cNvSpPr>
          <p:nvPr>
            <p:ph type="subTitle" idx="1"/>
          </p:nvPr>
        </p:nvSpPr>
        <p:spPr>
          <a:xfrm>
            <a:off x="1458150" y="1400975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891" name="Google Shape;891;p18"/>
          <p:cNvGrpSpPr/>
          <p:nvPr/>
        </p:nvGrpSpPr>
        <p:grpSpPr>
          <a:xfrm flipH="1">
            <a:off x="2308205" y="4336768"/>
            <a:ext cx="534824" cy="543464"/>
            <a:chOff x="447691" y="3715093"/>
            <a:chExt cx="534824" cy="543464"/>
          </a:xfrm>
        </p:grpSpPr>
        <p:grpSp>
          <p:nvGrpSpPr>
            <p:cNvPr id="892" name="Google Shape;892;p1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893" name="Google Shape;893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1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899" name="Google Shape;899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4" name="Google Shape;904;p18"/>
          <p:cNvGrpSpPr/>
          <p:nvPr/>
        </p:nvGrpSpPr>
        <p:grpSpPr>
          <a:xfrm>
            <a:off x="1372358" y="-7"/>
            <a:ext cx="534824" cy="543464"/>
            <a:chOff x="447691" y="3715093"/>
            <a:chExt cx="534824" cy="543464"/>
          </a:xfrm>
        </p:grpSpPr>
        <p:grpSp>
          <p:nvGrpSpPr>
            <p:cNvPr id="905" name="Google Shape;905;p1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906" name="Google Shape;906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1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912" name="Google Shape;912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7" name="Google Shape;917;p18"/>
          <p:cNvGrpSpPr/>
          <p:nvPr/>
        </p:nvGrpSpPr>
        <p:grpSpPr>
          <a:xfrm flipH="1">
            <a:off x="6679216" y="4491793"/>
            <a:ext cx="1281600" cy="233400"/>
            <a:chOff x="715091" y="4058268"/>
            <a:chExt cx="1281600" cy="233400"/>
          </a:xfrm>
        </p:grpSpPr>
        <p:sp>
          <p:nvSpPr>
            <p:cNvPr id="918" name="Google Shape;918;p18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18"/>
          <p:cNvGrpSpPr/>
          <p:nvPr/>
        </p:nvGrpSpPr>
        <p:grpSpPr>
          <a:xfrm flipH="1">
            <a:off x="8547617" y="2586368"/>
            <a:ext cx="400311" cy="391064"/>
            <a:chOff x="1533750" y="266175"/>
            <a:chExt cx="342000" cy="334100"/>
          </a:xfrm>
        </p:grpSpPr>
        <p:sp>
          <p:nvSpPr>
            <p:cNvPr id="935" name="Google Shape;935;p18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18"/>
          <p:cNvGrpSpPr/>
          <p:nvPr/>
        </p:nvGrpSpPr>
        <p:grpSpPr>
          <a:xfrm flipH="1">
            <a:off x="-9" y="2586368"/>
            <a:ext cx="961200" cy="233400"/>
            <a:chOff x="4500454" y="501843"/>
            <a:chExt cx="961200" cy="233400"/>
          </a:xfrm>
        </p:grpSpPr>
        <p:sp>
          <p:nvSpPr>
            <p:cNvPr id="941" name="Google Shape;941;p18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8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8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8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18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954" name="Google Shape;954;p18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18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6" name="Google Shape;956;p18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957" name="Google Shape;957;p18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18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9" name="Google Shape;959;p18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960" name="Google Shape;960;p18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18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18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963" name="Google Shape;963;p18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18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9"/>
          <p:cNvSpPr txBox="1">
            <a:spLocks noGrp="1"/>
          </p:cNvSpPr>
          <p:nvPr>
            <p:ph type="title"/>
          </p:nvPr>
        </p:nvSpPr>
        <p:spPr>
          <a:xfrm>
            <a:off x="882510" y="1794626"/>
            <a:ext cx="2711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67" name="Google Shape;967;p19"/>
          <p:cNvSpPr txBox="1">
            <a:spLocks noGrp="1"/>
          </p:cNvSpPr>
          <p:nvPr>
            <p:ph type="subTitle" idx="1"/>
          </p:nvPr>
        </p:nvSpPr>
        <p:spPr>
          <a:xfrm>
            <a:off x="886988" y="2331574"/>
            <a:ext cx="27117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8" name="Google Shape;968;p19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969" name="Google Shape;969;p19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19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1" name="Google Shape;971;p19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972" name="Google Shape;972;p19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19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4" name="Google Shape;974;p19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975" name="Google Shape;975;p19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19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7" name="Google Shape;977;p19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978" name="Google Shape;978;p19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19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0" name="Google Shape;980;p19"/>
          <p:cNvGrpSpPr/>
          <p:nvPr/>
        </p:nvGrpSpPr>
        <p:grpSpPr>
          <a:xfrm>
            <a:off x="5900704" y="4693693"/>
            <a:ext cx="961200" cy="233400"/>
            <a:chOff x="4500454" y="501843"/>
            <a:chExt cx="961200" cy="233400"/>
          </a:xfrm>
        </p:grpSpPr>
        <p:sp>
          <p:nvSpPr>
            <p:cNvPr id="981" name="Google Shape;981;p19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9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9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19"/>
          <p:cNvGrpSpPr/>
          <p:nvPr/>
        </p:nvGrpSpPr>
        <p:grpSpPr>
          <a:xfrm>
            <a:off x="8743691" y="1096168"/>
            <a:ext cx="400311" cy="391064"/>
            <a:chOff x="1533750" y="266175"/>
            <a:chExt cx="342000" cy="334100"/>
          </a:xfrm>
        </p:grpSpPr>
        <p:sp>
          <p:nvSpPr>
            <p:cNvPr id="994" name="Google Shape;994;p19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19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1000" name="Google Shape;1000;p19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001" name="Google Shape;1001;p19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6" name="Google Shape;1006;p19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007" name="Google Shape;1007;p19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0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14" name="Google Shape;1014;p20"/>
          <p:cNvSpPr txBox="1">
            <a:spLocks noGrp="1"/>
          </p:cNvSpPr>
          <p:nvPr>
            <p:ph type="subTitle" idx="1"/>
          </p:nvPr>
        </p:nvSpPr>
        <p:spPr>
          <a:xfrm>
            <a:off x="720025" y="1062400"/>
            <a:ext cx="77040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15" name="Google Shape;1015;p20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1016" name="Google Shape;1016;p20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20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8" name="Google Shape;1018;p20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1019" name="Google Shape;1019;p20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" name="Google Shape;1020;p20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1" name="Google Shape;1021;p20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1022" name="Google Shape;1022;p20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3" name="Google Shape;1023;p20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4" name="Google Shape;1024;p20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1025" name="Google Shape;1025;p20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20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4500454" y="229043"/>
            <a:ext cx="2006525" cy="233400"/>
            <a:chOff x="4500454" y="501843"/>
            <a:chExt cx="2006525" cy="233400"/>
          </a:xfrm>
        </p:grpSpPr>
        <p:grpSp>
          <p:nvGrpSpPr>
            <p:cNvPr id="26" name="Google Shape;26;p3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27" name="Google Shape;27;p3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39;p3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54" name="Google Shape;54;p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" name="Google Shape;56;p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57" name="Google Shape;57;p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" name="Google Shape;59;p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60" name="Google Shape;60;p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" name="Google Shape;62;p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63" name="Google Shape;63;p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3181500" y="2190200"/>
            <a:ext cx="4616700" cy="71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1679004" y="2086550"/>
            <a:ext cx="1100700" cy="9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 txBox="1">
            <a:spLocks noGrp="1"/>
          </p:cNvSpPr>
          <p:nvPr>
            <p:ph type="subTitle" idx="1"/>
          </p:nvPr>
        </p:nvSpPr>
        <p:spPr>
          <a:xfrm>
            <a:off x="3181500" y="2904800"/>
            <a:ext cx="46167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1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29" name="Google Shape;1029;p21"/>
          <p:cNvSpPr txBox="1">
            <a:spLocks noGrp="1"/>
          </p:cNvSpPr>
          <p:nvPr>
            <p:ph type="subTitle" idx="1"/>
          </p:nvPr>
        </p:nvSpPr>
        <p:spPr>
          <a:xfrm>
            <a:off x="720025" y="1062400"/>
            <a:ext cx="7704000" cy="29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30" name="Google Shape;1030;p21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1031" name="Google Shape;1031;p21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21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3" name="Google Shape;1033;p21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1034" name="Google Shape;1034;p21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21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6" name="Google Shape;1036;p21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1037" name="Google Shape;1037;p21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1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9" name="Google Shape;1039;p21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1040" name="Google Shape;1040;p21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21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2" name="Google Shape;1042;p21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1043" name="Google Shape;1043;p21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044" name="Google Shape;1044;p21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1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" name="Google Shape;1049;p21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050" name="Google Shape;1050;p21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5" name="Google Shape;1055;p21"/>
          <p:cNvGrpSpPr/>
          <p:nvPr/>
        </p:nvGrpSpPr>
        <p:grpSpPr>
          <a:xfrm>
            <a:off x="8182804" y="2586368"/>
            <a:ext cx="961200" cy="233400"/>
            <a:chOff x="4500454" y="501843"/>
            <a:chExt cx="961200" cy="233400"/>
          </a:xfrm>
        </p:grpSpPr>
        <p:sp>
          <p:nvSpPr>
            <p:cNvPr id="1056" name="Google Shape;1056;p21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21"/>
          <p:cNvGrpSpPr/>
          <p:nvPr/>
        </p:nvGrpSpPr>
        <p:grpSpPr>
          <a:xfrm>
            <a:off x="196066" y="2819768"/>
            <a:ext cx="400311" cy="391064"/>
            <a:chOff x="1533750" y="266175"/>
            <a:chExt cx="342000" cy="334100"/>
          </a:xfrm>
        </p:grpSpPr>
        <p:sp>
          <p:nvSpPr>
            <p:cNvPr id="1069" name="Google Shape;1069;p21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1"/>
          <p:cNvGrpSpPr/>
          <p:nvPr/>
        </p:nvGrpSpPr>
        <p:grpSpPr>
          <a:xfrm>
            <a:off x="3832150" y="4608493"/>
            <a:ext cx="2006525" cy="233400"/>
            <a:chOff x="4500454" y="501843"/>
            <a:chExt cx="2006525" cy="233400"/>
          </a:xfrm>
        </p:grpSpPr>
        <p:grpSp>
          <p:nvGrpSpPr>
            <p:cNvPr id="1075" name="Google Shape;1075;p21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1076" name="Google Shape;1076;p21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1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1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1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1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1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8" name="Google Shape;1088;p21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_2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2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1103" name="Google Shape;1103;p22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22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5" name="Google Shape;1105;p22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1106" name="Google Shape;1106;p22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22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8" name="Google Shape;1108;p22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1109" name="Google Shape;1109;p22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22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1" name="Google Shape;1111;p22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1112" name="Google Shape;1112;p22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22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4" name="Google Shape;1114;p22"/>
          <p:cNvSpPr txBox="1">
            <a:spLocks noGrp="1"/>
          </p:cNvSpPr>
          <p:nvPr>
            <p:ph type="title"/>
          </p:nvPr>
        </p:nvSpPr>
        <p:spPr>
          <a:xfrm>
            <a:off x="2011050" y="1760150"/>
            <a:ext cx="5121900" cy="6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15" name="Google Shape;1115;p22"/>
          <p:cNvSpPr txBox="1">
            <a:spLocks noGrp="1"/>
          </p:cNvSpPr>
          <p:nvPr>
            <p:ph type="subTitle" idx="1"/>
          </p:nvPr>
        </p:nvSpPr>
        <p:spPr>
          <a:xfrm>
            <a:off x="2011050" y="2538675"/>
            <a:ext cx="51219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16" name="Google Shape;1116;p22"/>
          <p:cNvGrpSpPr/>
          <p:nvPr/>
        </p:nvGrpSpPr>
        <p:grpSpPr>
          <a:xfrm flipH="1">
            <a:off x="4169563" y="-178382"/>
            <a:ext cx="534824" cy="543464"/>
            <a:chOff x="447691" y="3715093"/>
            <a:chExt cx="534824" cy="543464"/>
          </a:xfrm>
        </p:grpSpPr>
        <p:grpSp>
          <p:nvGrpSpPr>
            <p:cNvPr id="1117" name="Google Shape;1117;p2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118" name="Google Shape;1118;p2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2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124" name="Google Shape;1124;p2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22"/>
          <p:cNvGrpSpPr/>
          <p:nvPr/>
        </p:nvGrpSpPr>
        <p:grpSpPr>
          <a:xfrm>
            <a:off x="-176834" y="2800468"/>
            <a:ext cx="400311" cy="391064"/>
            <a:chOff x="1533750" y="266175"/>
            <a:chExt cx="342000" cy="334100"/>
          </a:xfrm>
        </p:grpSpPr>
        <p:sp>
          <p:nvSpPr>
            <p:cNvPr id="1130" name="Google Shape;1130;p22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AND_BODY_1_2_1_1_1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2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137" name="Google Shape;1137;p2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138" name="Google Shape;1138;p2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2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0" name="Google Shape;1140;p2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141" name="Google Shape;1141;p2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2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3" name="Google Shape;1143;p2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144" name="Google Shape;1144;p2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5" name="Google Shape;1145;p2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6" name="Google Shape;1146;p2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147" name="Google Shape;1147;p2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2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49" name="Google Shape;1149;p23"/>
          <p:cNvGrpSpPr/>
          <p:nvPr/>
        </p:nvGrpSpPr>
        <p:grpSpPr>
          <a:xfrm flipH="1">
            <a:off x="4169563" y="-178382"/>
            <a:ext cx="534824" cy="543464"/>
            <a:chOff x="447691" y="3715093"/>
            <a:chExt cx="534824" cy="543464"/>
          </a:xfrm>
        </p:grpSpPr>
        <p:grpSp>
          <p:nvGrpSpPr>
            <p:cNvPr id="1150" name="Google Shape;1150;p23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151" name="Google Shape;1151;p2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23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157" name="Google Shape;1157;p2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23"/>
          <p:cNvGrpSpPr/>
          <p:nvPr/>
        </p:nvGrpSpPr>
        <p:grpSpPr>
          <a:xfrm>
            <a:off x="-176834" y="2800468"/>
            <a:ext cx="400311" cy="391064"/>
            <a:chOff x="1533750" y="266175"/>
            <a:chExt cx="342000" cy="334100"/>
          </a:xfrm>
        </p:grpSpPr>
        <p:sp>
          <p:nvSpPr>
            <p:cNvPr id="1163" name="Google Shape;1163;p23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8" name="Google Shape;1168;p23"/>
          <p:cNvSpPr txBox="1">
            <a:spLocks noGrp="1"/>
          </p:cNvSpPr>
          <p:nvPr>
            <p:ph type="title"/>
          </p:nvPr>
        </p:nvSpPr>
        <p:spPr>
          <a:xfrm>
            <a:off x="1146838" y="909300"/>
            <a:ext cx="2711700" cy="21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69" name="Google Shape;1169;p23"/>
          <p:cNvSpPr txBox="1">
            <a:spLocks noGrp="1"/>
          </p:cNvSpPr>
          <p:nvPr>
            <p:ph type="subTitle" idx="1"/>
          </p:nvPr>
        </p:nvSpPr>
        <p:spPr>
          <a:xfrm>
            <a:off x="1151338" y="3100502"/>
            <a:ext cx="27117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3"/>
          <p:cNvSpPr>
            <a:spLocks noGrp="1"/>
          </p:cNvSpPr>
          <p:nvPr>
            <p:ph type="pic" idx="2"/>
          </p:nvPr>
        </p:nvSpPr>
        <p:spPr>
          <a:xfrm>
            <a:off x="5159313" y="769050"/>
            <a:ext cx="2994600" cy="360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4"/>
          <p:cNvSpPr txBox="1">
            <a:spLocks noGrp="1"/>
          </p:cNvSpPr>
          <p:nvPr>
            <p:ph type="subTitle" idx="1"/>
          </p:nvPr>
        </p:nvSpPr>
        <p:spPr>
          <a:xfrm>
            <a:off x="2247202" y="1378100"/>
            <a:ext cx="46497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2"/>
          </p:nvPr>
        </p:nvSpPr>
        <p:spPr>
          <a:xfrm>
            <a:off x="2247202" y="3028400"/>
            <a:ext cx="46497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3"/>
          </p:nvPr>
        </p:nvSpPr>
        <p:spPr>
          <a:xfrm>
            <a:off x="2247206" y="1747700"/>
            <a:ext cx="46497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4"/>
          </p:nvPr>
        </p:nvSpPr>
        <p:spPr>
          <a:xfrm>
            <a:off x="2247206" y="3398000"/>
            <a:ext cx="46497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177" name="Google Shape;1177;p24"/>
          <p:cNvGrpSpPr/>
          <p:nvPr/>
        </p:nvGrpSpPr>
        <p:grpSpPr>
          <a:xfrm>
            <a:off x="4" y="-177332"/>
            <a:ext cx="8629049" cy="5376439"/>
            <a:chOff x="4" y="-177332"/>
            <a:chExt cx="8629049" cy="5376439"/>
          </a:xfrm>
        </p:grpSpPr>
        <p:grpSp>
          <p:nvGrpSpPr>
            <p:cNvPr id="1178" name="Google Shape;1178;p24"/>
            <p:cNvGrpSpPr/>
            <p:nvPr/>
          </p:nvGrpSpPr>
          <p:grpSpPr>
            <a:xfrm flipH="1">
              <a:off x="7894188" y="-177332"/>
              <a:ext cx="534823" cy="543464"/>
              <a:chOff x="447691" y="3715093"/>
              <a:chExt cx="534824" cy="543464"/>
            </a:xfrm>
          </p:grpSpPr>
          <p:grpSp>
            <p:nvGrpSpPr>
              <p:cNvPr id="1179" name="Google Shape;1179;p24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180" name="Google Shape;1180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4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186" name="Google Shape;1186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91" name="Google Shape;1191;p24"/>
            <p:cNvGrpSpPr/>
            <p:nvPr/>
          </p:nvGrpSpPr>
          <p:grpSpPr>
            <a:xfrm>
              <a:off x="8228741" y="2376218"/>
              <a:ext cx="400311" cy="391064"/>
              <a:chOff x="1533750" y="266175"/>
              <a:chExt cx="342000" cy="334100"/>
            </a:xfrm>
          </p:grpSpPr>
          <p:sp>
            <p:nvSpPr>
              <p:cNvPr id="1192" name="Google Shape;1192;p2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24"/>
            <p:cNvGrpSpPr/>
            <p:nvPr/>
          </p:nvGrpSpPr>
          <p:grpSpPr>
            <a:xfrm>
              <a:off x="4" y="2076600"/>
              <a:ext cx="961200" cy="233400"/>
              <a:chOff x="4500454" y="501843"/>
              <a:chExt cx="961200" cy="233400"/>
            </a:xfrm>
          </p:grpSpPr>
          <p:sp>
            <p:nvSpPr>
              <p:cNvPr id="1198" name="Google Shape;1198;p24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0" name="Google Shape;1210;p24"/>
            <p:cNvGrpSpPr/>
            <p:nvPr/>
          </p:nvGrpSpPr>
          <p:grpSpPr>
            <a:xfrm>
              <a:off x="1850688" y="4655643"/>
              <a:ext cx="534824" cy="543464"/>
              <a:chOff x="447691" y="3715093"/>
              <a:chExt cx="534824" cy="543464"/>
            </a:xfrm>
          </p:grpSpPr>
          <p:grpSp>
            <p:nvGrpSpPr>
              <p:cNvPr id="1211" name="Google Shape;1211;p24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212" name="Google Shape;1212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7" name="Google Shape;1217;p24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218" name="Google Shape;1218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23" name="Google Shape;1223;p2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224" name="Google Shape;1224;p2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225" name="Google Shape;1225;p2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6" name="Google Shape;1226;p2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7" name="Google Shape;1227;p2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228" name="Google Shape;1228;p2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9" name="Google Shape;1229;p2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30" name="Google Shape;1230;p2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231" name="Google Shape;1231;p2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2" name="Google Shape;1232;p2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33" name="Google Shape;1233;p2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234" name="Google Shape;1234;p2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5" name="Google Shape;1235;p2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5"/>
          <p:cNvSpPr txBox="1">
            <a:spLocks noGrp="1"/>
          </p:cNvSpPr>
          <p:nvPr>
            <p:ph type="subTitle" idx="1"/>
          </p:nvPr>
        </p:nvSpPr>
        <p:spPr>
          <a:xfrm>
            <a:off x="828300" y="1653450"/>
            <a:ext cx="3667500" cy="25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8" name="Google Shape;1238;p25"/>
          <p:cNvSpPr txBox="1">
            <a:spLocks noGrp="1"/>
          </p:cNvSpPr>
          <p:nvPr>
            <p:ph type="subTitle" idx="2"/>
          </p:nvPr>
        </p:nvSpPr>
        <p:spPr>
          <a:xfrm>
            <a:off x="4648203" y="1653450"/>
            <a:ext cx="3667500" cy="25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9" name="Google Shape;1239;p25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240" name="Google Shape;1240;p25"/>
          <p:cNvGrpSpPr/>
          <p:nvPr/>
        </p:nvGrpSpPr>
        <p:grpSpPr>
          <a:xfrm flipH="1">
            <a:off x="7894188" y="-177332"/>
            <a:ext cx="534823" cy="543464"/>
            <a:chOff x="447691" y="3715093"/>
            <a:chExt cx="534824" cy="543464"/>
          </a:xfrm>
        </p:grpSpPr>
        <p:grpSp>
          <p:nvGrpSpPr>
            <p:cNvPr id="1241" name="Google Shape;1241;p2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242" name="Google Shape;1242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2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248" name="Google Shape;1248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3" name="Google Shape;1253;p25"/>
          <p:cNvGrpSpPr/>
          <p:nvPr/>
        </p:nvGrpSpPr>
        <p:grpSpPr>
          <a:xfrm>
            <a:off x="8517816" y="2376218"/>
            <a:ext cx="400311" cy="391064"/>
            <a:chOff x="1533750" y="266175"/>
            <a:chExt cx="342000" cy="334100"/>
          </a:xfrm>
        </p:grpSpPr>
        <p:sp>
          <p:nvSpPr>
            <p:cNvPr id="1254" name="Google Shape;1254;p25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25"/>
          <p:cNvGrpSpPr/>
          <p:nvPr/>
        </p:nvGrpSpPr>
        <p:grpSpPr>
          <a:xfrm>
            <a:off x="-361496" y="2076600"/>
            <a:ext cx="961200" cy="233400"/>
            <a:chOff x="4500454" y="501843"/>
            <a:chExt cx="961200" cy="233400"/>
          </a:xfrm>
        </p:grpSpPr>
        <p:sp>
          <p:nvSpPr>
            <p:cNvPr id="1260" name="Google Shape;1260;p25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25"/>
          <p:cNvGrpSpPr/>
          <p:nvPr/>
        </p:nvGrpSpPr>
        <p:grpSpPr>
          <a:xfrm>
            <a:off x="1850688" y="4655643"/>
            <a:ext cx="534824" cy="543464"/>
            <a:chOff x="447691" y="3715093"/>
            <a:chExt cx="534824" cy="543464"/>
          </a:xfrm>
        </p:grpSpPr>
        <p:grpSp>
          <p:nvGrpSpPr>
            <p:cNvPr id="1273" name="Google Shape;1273;p2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274" name="Google Shape;1274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280" name="Google Shape;1280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5" name="Google Shape;1285;p25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286" name="Google Shape;1286;p25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287" name="Google Shape;1287;p25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8" name="Google Shape;1288;p25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9" name="Google Shape;1289;p25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290" name="Google Shape;1290;p25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1" name="Google Shape;1291;p25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2" name="Google Shape;1292;p25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293" name="Google Shape;1293;p25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4" name="Google Shape;1294;p25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5" name="Google Shape;1295;p25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296" name="Google Shape;1296;p25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7" name="Google Shape;1297;p25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6"/>
          <p:cNvSpPr txBox="1">
            <a:spLocks noGrp="1"/>
          </p:cNvSpPr>
          <p:nvPr>
            <p:ph type="subTitle" idx="1"/>
          </p:nvPr>
        </p:nvSpPr>
        <p:spPr>
          <a:xfrm>
            <a:off x="1099050" y="1525025"/>
            <a:ext cx="6945900" cy="37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00" name="Google Shape;1300;p26"/>
          <p:cNvSpPr txBox="1">
            <a:spLocks noGrp="1"/>
          </p:cNvSpPr>
          <p:nvPr>
            <p:ph type="subTitle" idx="2"/>
          </p:nvPr>
        </p:nvSpPr>
        <p:spPr>
          <a:xfrm>
            <a:off x="1099050" y="1837725"/>
            <a:ext cx="69459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1" name="Google Shape;1301;p26"/>
          <p:cNvSpPr txBox="1">
            <a:spLocks noGrp="1"/>
          </p:cNvSpPr>
          <p:nvPr>
            <p:ph type="subTitle" idx="3"/>
          </p:nvPr>
        </p:nvSpPr>
        <p:spPr>
          <a:xfrm>
            <a:off x="1099050" y="2869569"/>
            <a:ext cx="6945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26"/>
          <p:cNvSpPr txBox="1">
            <a:spLocks noGrp="1"/>
          </p:cNvSpPr>
          <p:nvPr>
            <p:ph type="subTitle" idx="4"/>
          </p:nvPr>
        </p:nvSpPr>
        <p:spPr>
          <a:xfrm>
            <a:off x="1099050" y="3901400"/>
            <a:ext cx="69459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26"/>
          <p:cNvSpPr txBox="1">
            <a:spLocks noGrp="1"/>
          </p:cNvSpPr>
          <p:nvPr>
            <p:ph type="subTitle" idx="5"/>
          </p:nvPr>
        </p:nvSpPr>
        <p:spPr>
          <a:xfrm>
            <a:off x="1099050" y="2556827"/>
            <a:ext cx="6945900" cy="37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04" name="Google Shape;1304;p26"/>
          <p:cNvSpPr txBox="1">
            <a:spLocks noGrp="1"/>
          </p:cNvSpPr>
          <p:nvPr>
            <p:ph type="subTitle" idx="6"/>
          </p:nvPr>
        </p:nvSpPr>
        <p:spPr>
          <a:xfrm>
            <a:off x="1099050" y="3588629"/>
            <a:ext cx="6945900" cy="37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05" name="Google Shape;1305;p26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306" name="Google Shape;1306;p26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307" name="Google Shape;1307;p26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308" name="Google Shape;1308;p26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9" name="Google Shape;1309;p26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0" name="Google Shape;1310;p26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311" name="Google Shape;1311;p26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2" name="Google Shape;1312;p26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3" name="Google Shape;1313;p26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314" name="Google Shape;1314;p26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5" name="Google Shape;1315;p26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6" name="Google Shape;1316;p26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317" name="Google Shape;1317;p26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8" name="Google Shape;1318;p26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7"/>
          <p:cNvSpPr txBox="1">
            <a:spLocks noGrp="1"/>
          </p:cNvSpPr>
          <p:nvPr>
            <p:ph type="subTitle" idx="1"/>
          </p:nvPr>
        </p:nvSpPr>
        <p:spPr>
          <a:xfrm>
            <a:off x="2354550" y="1281275"/>
            <a:ext cx="4434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21" name="Google Shape;1321;p27"/>
          <p:cNvSpPr txBox="1">
            <a:spLocks noGrp="1"/>
          </p:cNvSpPr>
          <p:nvPr>
            <p:ph type="subTitle" idx="2"/>
          </p:nvPr>
        </p:nvSpPr>
        <p:spPr>
          <a:xfrm>
            <a:off x="2354550" y="2348576"/>
            <a:ext cx="4434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22" name="Google Shape;1322;p27"/>
          <p:cNvSpPr txBox="1">
            <a:spLocks noGrp="1"/>
          </p:cNvSpPr>
          <p:nvPr>
            <p:ph type="subTitle" idx="3"/>
          </p:nvPr>
        </p:nvSpPr>
        <p:spPr>
          <a:xfrm>
            <a:off x="2354550" y="3415876"/>
            <a:ext cx="4434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23" name="Google Shape;1323;p27"/>
          <p:cNvSpPr txBox="1">
            <a:spLocks noGrp="1"/>
          </p:cNvSpPr>
          <p:nvPr>
            <p:ph type="subTitle" idx="4"/>
          </p:nvPr>
        </p:nvSpPr>
        <p:spPr>
          <a:xfrm>
            <a:off x="2354550" y="1676925"/>
            <a:ext cx="44349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27"/>
          <p:cNvSpPr txBox="1">
            <a:spLocks noGrp="1"/>
          </p:cNvSpPr>
          <p:nvPr>
            <p:ph type="subTitle" idx="5"/>
          </p:nvPr>
        </p:nvSpPr>
        <p:spPr>
          <a:xfrm>
            <a:off x="2354550" y="2744238"/>
            <a:ext cx="44349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5" name="Google Shape;1325;p27"/>
          <p:cNvSpPr txBox="1">
            <a:spLocks noGrp="1"/>
          </p:cNvSpPr>
          <p:nvPr>
            <p:ph type="subTitle" idx="6"/>
          </p:nvPr>
        </p:nvSpPr>
        <p:spPr>
          <a:xfrm>
            <a:off x="2354550" y="3811552"/>
            <a:ext cx="44349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27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327" name="Google Shape;1327;p27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328" name="Google Shape;1328;p27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329" name="Google Shape;1329;p27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0" name="Google Shape;1330;p27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1" name="Google Shape;1331;p27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332" name="Google Shape;1332;p27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3" name="Google Shape;1333;p27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4" name="Google Shape;1334;p27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335" name="Google Shape;1335;p27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6" name="Google Shape;1336;p27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7" name="Google Shape;1337;p27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338" name="Google Shape;1338;p27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9" name="Google Shape;1339;p27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40" name="Google Shape;1340;p27"/>
          <p:cNvGrpSpPr/>
          <p:nvPr/>
        </p:nvGrpSpPr>
        <p:grpSpPr>
          <a:xfrm>
            <a:off x="-26884" y="-172257"/>
            <a:ext cx="9317285" cy="5619864"/>
            <a:chOff x="-26884" y="-172257"/>
            <a:chExt cx="9317285" cy="5619864"/>
          </a:xfrm>
        </p:grpSpPr>
        <p:grpSp>
          <p:nvGrpSpPr>
            <p:cNvPr id="1341" name="Google Shape;1341;p27"/>
            <p:cNvGrpSpPr/>
            <p:nvPr/>
          </p:nvGrpSpPr>
          <p:grpSpPr>
            <a:xfrm>
              <a:off x="4228741" y="4904143"/>
              <a:ext cx="534824" cy="543464"/>
              <a:chOff x="4228741" y="4904143"/>
              <a:chExt cx="534824" cy="543464"/>
            </a:xfrm>
          </p:grpSpPr>
          <p:grpSp>
            <p:nvGrpSpPr>
              <p:cNvPr id="1342" name="Google Shape;1342;p27"/>
              <p:cNvGrpSpPr/>
              <p:nvPr/>
            </p:nvGrpSpPr>
            <p:grpSpPr>
              <a:xfrm>
                <a:off x="4228741" y="4904143"/>
                <a:ext cx="400311" cy="391064"/>
                <a:chOff x="1533750" y="266175"/>
                <a:chExt cx="342000" cy="334100"/>
              </a:xfrm>
            </p:grpSpPr>
            <p:sp>
              <p:nvSpPr>
                <p:cNvPr id="1343" name="Google Shape;1343;p2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8" name="Google Shape;1348;p27"/>
              <p:cNvGrpSpPr/>
              <p:nvPr/>
            </p:nvGrpSpPr>
            <p:grpSpPr>
              <a:xfrm>
                <a:off x="4363254" y="5056543"/>
                <a:ext cx="400311" cy="391064"/>
                <a:chOff x="1533750" y="266175"/>
                <a:chExt cx="342000" cy="334100"/>
              </a:xfrm>
            </p:grpSpPr>
            <p:sp>
              <p:nvSpPr>
                <p:cNvPr id="1349" name="Google Shape;1349;p2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54" name="Google Shape;1354;p27"/>
            <p:cNvGrpSpPr/>
            <p:nvPr/>
          </p:nvGrpSpPr>
          <p:grpSpPr>
            <a:xfrm>
              <a:off x="8489401" y="1119168"/>
              <a:ext cx="801000" cy="233400"/>
              <a:chOff x="7867801" y="1119168"/>
              <a:chExt cx="801000" cy="233400"/>
            </a:xfrm>
          </p:grpSpPr>
          <p:sp>
            <p:nvSpPr>
              <p:cNvPr id="1355" name="Google Shape;1355;p27"/>
              <p:cNvSpPr/>
              <p:nvPr/>
            </p:nvSpPr>
            <p:spPr>
              <a:xfrm flipH="1">
                <a:off x="7867801" y="1199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 flipH="1">
                <a:off x="79479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 flipH="1">
                <a:off x="80280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108101" y="1192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8188201" y="1272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 flipH="1">
                <a:off x="8268301" y="1272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 flipH="1">
                <a:off x="8352426" y="1192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 flipH="1">
                <a:off x="84285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 flipH="1">
                <a:off x="85086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 flipH="1">
                <a:off x="8588701" y="1192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5" name="Google Shape;1365;p27"/>
            <p:cNvGrpSpPr/>
            <p:nvPr/>
          </p:nvGrpSpPr>
          <p:grpSpPr>
            <a:xfrm>
              <a:off x="4296004" y="-172257"/>
              <a:ext cx="400311" cy="391064"/>
              <a:chOff x="4296004" y="-172257"/>
              <a:chExt cx="400311" cy="391064"/>
            </a:xfrm>
          </p:grpSpPr>
          <p:sp>
            <p:nvSpPr>
              <p:cNvPr id="1366" name="Google Shape;1366;p27"/>
              <p:cNvSpPr/>
              <p:nvPr/>
            </p:nvSpPr>
            <p:spPr>
              <a:xfrm>
                <a:off x="4376066" y="67930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4456128" y="-12133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4536190" y="-92195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7"/>
              <p:cNvSpPr/>
              <p:nvPr/>
            </p:nvSpPr>
            <p:spPr>
              <a:xfrm>
                <a:off x="4296004" y="138745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7"/>
              <p:cNvSpPr/>
              <p:nvPr/>
            </p:nvSpPr>
            <p:spPr>
              <a:xfrm>
                <a:off x="4616253" y="-172257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" name="Google Shape;1371;p27"/>
            <p:cNvGrpSpPr/>
            <p:nvPr/>
          </p:nvGrpSpPr>
          <p:grpSpPr>
            <a:xfrm>
              <a:off x="8188204" y="4229243"/>
              <a:ext cx="961200" cy="233400"/>
              <a:chOff x="8188204" y="4229243"/>
              <a:chExt cx="961200" cy="233400"/>
            </a:xfrm>
          </p:grpSpPr>
          <p:sp>
            <p:nvSpPr>
              <p:cNvPr id="1372" name="Google Shape;1372;p27"/>
              <p:cNvSpPr/>
              <p:nvPr/>
            </p:nvSpPr>
            <p:spPr>
              <a:xfrm flipH="1">
                <a:off x="8188204" y="430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 flipH="1">
                <a:off x="82683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 flipH="1">
                <a:off x="83484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 flipH="1">
                <a:off x="8428504" y="4302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 flipH="1">
                <a:off x="85086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 flipH="1">
                <a:off x="85887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 flipH="1">
                <a:off x="8672829" y="4302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 flipH="1">
                <a:off x="87489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 flipH="1">
                <a:off x="88290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 flipH="1">
                <a:off x="8909104" y="4302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 flipH="1">
                <a:off x="89892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 flipH="1">
                <a:off x="90693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27"/>
            <p:cNvGrpSpPr/>
            <p:nvPr/>
          </p:nvGrpSpPr>
          <p:grpSpPr>
            <a:xfrm>
              <a:off x="-26884" y="2628349"/>
              <a:ext cx="724925" cy="233400"/>
              <a:chOff x="-26884" y="2628349"/>
              <a:chExt cx="724925" cy="233400"/>
            </a:xfrm>
          </p:grpSpPr>
          <p:sp>
            <p:nvSpPr>
              <p:cNvPr id="1385" name="Google Shape;1385;p27"/>
              <p:cNvSpPr/>
              <p:nvPr/>
            </p:nvSpPr>
            <p:spPr>
              <a:xfrm flipH="1">
                <a:off x="-26884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 flipH="1">
                <a:off x="53216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 flipH="1">
                <a:off x="137341" y="27015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 flipH="1">
                <a:off x="213416" y="26283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 flipH="1">
                <a:off x="293516" y="26283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 flipH="1">
                <a:off x="373616" y="27015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 flipH="1">
                <a:off x="453716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 flipH="1">
                <a:off x="533816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 flipH="1">
                <a:off x="617941" y="27015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8"/>
          <p:cNvSpPr txBox="1">
            <a:spLocks noGrp="1"/>
          </p:cNvSpPr>
          <p:nvPr>
            <p:ph type="subTitle" idx="1"/>
          </p:nvPr>
        </p:nvSpPr>
        <p:spPr>
          <a:xfrm>
            <a:off x="2477250" y="1546507"/>
            <a:ext cx="41895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8"/>
          <p:cNvSpPr txBox="1">
            <a:spLocks noGrp="1"/>
          </p:cNvSpPr>
          <p:nvPr>
            <p:ph type="subTitle" idx="2"/>
          </p:nvPr>
        </p:nvSpPr>
        <p:spPr>
          <a:xfrm>
            <a:off x="2477250" y="1179000"/>
            <a:ext cx="41895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97" name="Google Shape;1397;p28"/>
          <p:cNvSpPr txBox="1">
            <a:spLocks noGrp="1"/>
          </p:cNvSpPr>
          <p:nvPr>
            <p:ph type="subTitle" idx="3"/>
          </p:nvPr>
        </p:nvSpPr>
        <p:spPr>
          <a:xfrm>
            <a:off x="2477250" y="2555331"/>
            <a:ext cx="41895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28"/>
          <p:cNvSpPr txBox="1">
            <a:spLocks noGrp="1"/>
          </p:cNvSpPr>
          <p:nvPr>
            <p:ph type="subTitle" idx="4"/>
          </p:nvPr>
        </p:nvSpPr>
        <p:spPr>
          <a:xfrm>
            <a:off x="2477250" y="2187825"/>
            <a:ext cx="41895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99" name="Google Shape;1399;p28"/>
          <p:cNvSpPr txBox="1">
            <a:spLocks noGrp="1"/>
          </p:cNvSpPr>
          <p:nvPr>
            <p:ph type="subTitle" idx="5"/>
          </p:nvPr>
        </p:nvSpPr>
        <p:spPr>
          <a:xfrm>
            <a:off x="2477250" y="3712650"/>
            <a:ext cx="41895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28"/>
          <p:cNvSpPr txBox="1">
            <a:spLocks noGrp="1"/>
          </p:cNvSpPr>
          <p:nvPr>
            <p:ph type="subTitle" idx="6"/>
          </p:nvPr>
        </p:nvSpPr>
        <p:spPr>
          <a:xfrm>
            <a:off x="2477250" y="3345143"/>
            <a:ext cx="41895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401" name="Google Shape;1401;p28"/>
          <p:cNvGrpSpPr/>
          <p:nvPr/>
        </p:nvGrpSpPr>
        <p:grpSpPr>
          <a:xfrm>
            <a:off x="4" y="-142682"/>
            <a:ext cx="9143986" cy="5127350"/>
            <a:chOff x="4" y="-142682"/>
            <a:chExt cx="9143986" cy="5127350"/>
          </a:xfrm>
        </p:grpSpPr>
        <p:grpSp>
          <p:nvGrpSpPr>
            <p:cNvPr id="1402" name="Google Shape;1402;p28"/>
            <p:cNvGrpSpPr/>
            <p:nvPr/>
          </p:nvGrpSpPr>
          <p:grpSpPr>
            <a:xfrm>
              <a:off x="4" y="2359593"/>
              <a:ext cx="534824" cy="543464"/>
              <a:chOff x="4" y="2359593"/>
              <a:chExt cx="534824" cy="543464"/>
            </a:xfrm>
          </p:grpSpPr>
          <p:grpSp>
            <p:nvGrpSpPr>
              <p:cNvPr id="1403" name="Google Shape;1403;p28"/>
              <p:cNvGrpSpPr/>
              <p:nvPr/>
            </p:nvGrpSpPr>
            <p:grpSpPr>
              <a:xfrm flipH="1">
                <a:off x="134516" y="2359593"/>
                <a:ext cx="400311" cy="391064"/>
                <a:chOff x="1533750" y="266175"/>
                <a:chExt cx="342000" cy="334100"/>
              </a:xfrm>
            </p:grpSpPr>
            <p:sp>
              <p:nvSpPr>
                <p:cNvPr id="1404" name="Google Shape;1404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28"/>
              <p:cNvGrpSpPr/>
              <p:nvPr/>
            </p:nvGrpSpPr>
            <p:grpSpPr>
              <a:xfrm flipH="1">
                <a:off x="4" y="2511993"/>
                <a:ext cx="400311" cy="391064"/>
                <a:chOff x="1533750" y="266175"/>
                <a:chExt cx="342000" cy="334100"/>
              </a:xfrm>
            </p:grpSpPr>
            <p:sp>
              <p:nvSpPr>
                <p:cNvPr id="1410" name="Google Shape;1410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5" name="Google Shape;1415;p28"/>
            <p:cNvGrpSpPr/>
            <p:nvPr/>
          </p:nvGrpSpPr>
          <p:grpSpPr>
            <a:xfrm>
              <a:off x="2211163" y="-142682"/>
              <a:ext cx="534824" cy="543464"/>
              <a:chOff x="2211163" y="-142682"/>
              <a:chExt cx="534824" cy="543464"/>
            </a:xfrm>
          </p:grpSpPr>
          <p:grpSp>
            <p:nvGrpSpPr>
              <p:cNvPr id="1416" name="Google Shape;1416;p28"/>
              <p:cNvGrpSpPr/>
              <p:nvPr/>
            </p:nvGrpSpPr>
            <p:grpSpPr>
              <a:xfrm>
                <a:off x="2211163" y="-142682"/>
                <a:ext cx="400311" cy="391064"/>
                <a:chOff x="1533750" y="266175"/>
                <a:chExt cx="342000" cy="334100"/>
              </a:xfrm>
            </p:grpSpPr>
            <p:sp>
              <p:nvSpPr>
                <p:cNvPr id="1417" name="Google Shape;1417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2" name="Google Shape;1422;p28"/>
              <p:cNvGrpSpPr/>
              <p:nvPr/>
            </p:nvGrpSpPr>
            <p:grpSpPr>
              <a:xfrm>
                <a:off x="2345676" y="9718"/>
                <a:ext cx="400311" cy="391064"/>
                <a:chOff x="1533750" y="266175"/>
                <a:chExt cx="342000" cy="334100"/>
              </a:xfrm>
            </p:grpSpPr>
            <p:sp>
              <p:nvSpPr>
                <p:cNvPr id="1423" name="Google Shape;1423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8" name="Google Shape;1428;p28"/>
            <p:cNvGrpSpPr/>
            <p:nvPr/>
          </p:nvGrpSpPr>
          <p:grpSpPr>
            <a:xfrm>
              <a:off x="8743679" y="1222900"/>
              <a:ext cx="400311" cy="391064"/>
              <a:chOff x="8743679" y="1222900"/>
              <a:chExt cx="400311" cy="391064"/>
            </a:xfrm>
          </p:grpSpPr>
          <p:sp>
            <p:nvSpPr>
              <p:cNvPr id="1429" name="Google Shape;1429;p28"/>
              <p:cNvSpPr/>
              <p:nvPr/>
            </p:nvSpPr>
            <p:spPr>
              <a:xfrm>
                <a:off x="8823741" y="1463087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8903803" y="1383024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8983865" y="1302962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8743679" y="1533902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9063928" y="1222900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28"/>
            <p:cNvGrpSpPr/>
            <p:nvPr/>
          </p:nvGrpSpPr>
          <p:grpSpPr>
            <a:xfrm>
              <a:off x="3568729" y="4751268"/>
              <a:ext cx="961200" cy="233400"/>
              <a:chOff x="4500454" y="501843"/>
              <a:chExt cx="961200" cy="233400"/>
            </a:xfrm>
          </p:grpSpPr>
          <p:sp>
            <p:nvSpPr>
              <p:cNvPr id="1435" name="Google Shape;1435;p28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7" name="Google Shape;1447;p28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448" name="Google Shape;1448;p28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449" name="Google Shape;1449;p28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0" name="Google Shape;1450;p28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1" name="Google Shape;1451;p28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452" name="Google Shape;1452;p28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3" name="Google Shape;1453;p28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4" name="Google Shape;1454;p28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455" name="Google Shape;1455;p28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6" name="Google Shape;1456;p28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7" name="Google Shape;1457;p28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458" name="Google Shape;1458;p28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9" name="Google Shape;1459;p28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60" name="Google Shape;1460;p28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9"/>
          <p:cNvSpPr txBox="1">
            <a:spLocks noGrp="1"/>
          </p:cNvSpPr>
          <p:nvPr>
            <p:ph type="subTitle" idx="1"/>
          </p:nvPr>
        </p:nvSpPr>
        <p:spPr>
          <a:xfrm>
            <a:off x="1764525" y="1494468"/>
            <a:ext cx="228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63" name="Google Shape;1463;p29"/>
          <p:cNvSpPr txBox="1">
            <a:spLocks noGrp="1"/>
          </p:cNvSpPr>
          <p:nvPr>
            <p:ph type="subTitle" idx="2"/>
          </p:nvPr>
        </p:nvSpPr>
        <p:spPr>
          <a:xfrm>
            <a:off x="1764576" y="1875094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4" name="Google Shape;1464;p29"/>
          <p:cNvSpPr txBox="1">
            <a:spLocks noGrp="1"/>
          </p:cNvSpPr>
          <p:nvPr>
            <p:ph type="subTitle" idx="3"/>
          </p:nvPr>
        </p:nvSpPr>
        <p:spPr>
          <a:xfrm>
            <a:off x="5098873" y="1875094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29"/>
          <p:cNvSpPr txBox="1">
            <a:spLocks noGrp="1"/>
          </p:cNvSpPr>
          <p:nvPr>
            <p:ph type="subTitle" idx="4"/>
          </p:nvPr>
        </p:nvSpPr>
        <p:spPr>
          <a:xfrm>
            <a:off x="1764576" y="3359057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29"/>
          <p:cNvSpPr txBox="1">
            <a:spLocks noGrp="1"/>
          </p:cNvSpPr>
          <p:nvPr>
            <p:ph type="subTitle" idx="5"/>
          </p:nvPr>
        </p:nvSpPr>
        <p:spPr>
          <a:xfrm>
            <a:off x="5098873" y="3359057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29"/>
          <p:cNvSpPr txBox="1">
            <a:spLocks noGrp="1"/>
          </p:cNvSpPr>
          <p:nvPr>
            <p:ph type="subTitle" idx="6"/>
          </p:nvPr>
        </p:nvSpPr>
        <p:spPr>
          <a:xfrm>
            <a:off x="1764585" y="2978431"/>
            <a:ext cx="228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68" name="Google Shape;1468;p29"/>
          <p:cNvSpPr txBox="1">
            <a:spLocks noGrp="1"/>
          </p:cNvSpPr>
          <p:nvPr>
            <p:ph type="subTitle" idx="7"/>
          </p:nvPr>
        </p:nvSpPr>
        <p:spPr>
          <a:xfrm>
            <a:off x="5098875" y="1494468"/>
            <a:ext cx="228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69" name="Google Shape;1469;p29"/>
          <p:cNvSpPr txBox="1">
            <a:spLocks noGrp="1"/>
          </p:cNvSpPr>
          <p:nvPr>
            <p:ph type="subTitle" idx="8"/>
          </p:nvPr>
        </p:nvSpPr>
        <p:spPr>
          <a:xfrm>
            <a:off x="5098875" y="2978431"/>
            <a:ext cx="228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70" name="Google Shape;1470;p29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471" name="Google Shape;1471;p29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472" name="Google Shape;1472;p29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473" name="Google Shape;1473;p29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4" name="Google Shape;1474;p29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75" name="Google Shape;1475;p29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476" name="Google Shape;1476;p29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29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78" name="Google Shape;1478;p29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479" name="Google Shape;1479;p29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0" name="Google Shape;1480;p29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81" name="Google Shape;1481;p29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482" name="Google Shape;1482;p29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3" name="Google Shape;1483;p29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84" name="Google Shape;1484;p29"/>
          <p:cNvGrpSpPr/>
          <p:nvPr/>
        </p:nvGrpSpPr>
        <p:grpSpPr>
          <a:xfrm>
            <a:off x="-566496" y="-156782"/>
            <a:ext cx="9710500" cy="5092775"/>
            <a:chOff x="-566496" y="-156782"/>
            <a:chExt cx="9710500" cy="5092775"/>
          </a:xfrm>
        </p:grpSpPr>
        <p:grpSp>
          <p:nvGrpSpPr>
            <p:cNvPr id="1485" name="Google Shape;1485;p29"/>
            <p:cNvGrpSpPr/>
            <p:nvPr/>
          </p:nvGrpSpPr>
          <p:grpSpPr>
            <a:xfrm>
              <a:off x="1387504" y="-156782"/>
              <a:ext cx="534824" cy="543464"/>
              <a:chOff x="1387504" y="-156782"/>
              <a:chExt cx="534824" cy="543464"/>
            </a:xfrm>
          </p:grpSpPr>
          <p:grpSp>
            <p:nvGrpSpPr>
              <p:cNvPr id="1486" name="Google Shape;1486;p29"/>
              <p:cNvGrpSpPr/>
              <p:nvPr/>
            </p:nvGrpSpPr>
            <p:grpSpPr>
              <a:xfrm flipH="1">
                <a:off x="1522016" y="-156782"/>
                <a:ext cx="400311" cy="391064"/>
                <a:chOff x="1533750" y="266175"/>
                <a:chExt cx="342000" cy="334100"/>
              </a:xfrm>
            </p:grpSpPr>
            <p:sp>
              <p:nvSpPr>
                <p:cNvPr id="1487" name="Google Shape;1487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1488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1489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1490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2" name="Google Shape;1492;p29"/>
              <p:cNvGrpSpPr/>
              <p:nvPr/>
            </p:nvGrpSpPr>
            <p:grpSpPr>
              <a:xfrm flipH="1">
                <a:off x="1387504" y="-4382"/>
                <a:ext cx="400311" cy="391064"/>
                <a:chOff x="1533750" y="266175"/>
                <a:chExt cx="342000" cy="334100"/>
              </a:xfrm>
            </p:grpSpPr>
            <p:sp>
              <p:nvSpPr>
                <p:cNvPr id="1493" name="Google Shape;1493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8" name="Google Shape;1498;p29"/>
            <p:cNvGrpSpPr/>
            <p:nvPr/>
          </p:nvGrpSpPr>
          <p:grpSpPr>
            <a:xfrm>
              <a:off x="8182804" y="4146043"/>
              <a:ext cx="961200" cy="233400"/>
              <a:chOff x="8182804" y="4146043"/>
              <a:chExt cx="961200" cy="233400"/>
            </a:xfrm>
          </p:grpSpPr>
          <p:sp>
            <p:nvSpPr>
              <p:cNvPr id="1499" name="Google Shape;1499;p29"/>
              <p:cNvSpPr/>
              <p:nvPr/>
            </p:nvSpPr>
            <p:spPr>
              <a:xfrm flipH="1">
                <a:off x="8182804" y="4226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 flipH="1">
                <a:off x="82629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 flipH="1">
                <a:off x="83430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 flipH="1">
                <a:off x="8423104" y="421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 flipH="1">
                <a:off x="85032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 flipH="1">
                <a:off x="85833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 flipH="1">
                <a:off x="8667429" y="421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 flipH="1">
                <a:off x="87435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 flipH="1">
                <a:off x="88236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 flipH="1">
                <a:off x="8903704" y="421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 flipH="1">
                <a:off x="89838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 flipH="1">
                <a:off x="90639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1" name="Google Shape;1511;p29"/>
            <p:cNvGrpSpPr/>
            <p:nvPr/>
          </p:nvGrpSpPr>
          <p:grpSpPr>
            <a:xfrm>
              <a:off x="8462941" y="1485693"/>
              <a:ext cx="534824" cy="543464"/>
              <a:chOff x="8462941" y="1485693"/>
              <a:chExt cx="534824" cy="543464"/>
            </a:xfrm>
          </p:grpSpPr>
          <p:grpSp>
            <p:nvGrpSpPr>
              <p:cNvPr id="1512" name="Google Shape;1512;p29"/>
              <p:cNvGrpSpPr/>
              <p:nvPr/>
            </p:nvGrpSpPr>
            <p:grpSpPr>
              <a:xfrm>
                <a:off x="8462941" y="1485693"/>
                <a:ext cx="400311" cy="391064"/>
                <a:chOff x="1533750" y="266175"/>
                <a:chExt cx="342000" cy="334100"/>
              </a:xfrm>
            </p:grpSpPr>
            <p:sp>
              <p:nvSpPr>
                <p:cNvPr id="1513" name="Google Shape;1513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8" name="Google Shape;1518;p29"/>
              <p:cNvGrpSpPr/>
              <p:nvPr/>
            </p:nvGrpSpPr>
            <p:grpSpPr>
              <a:xfrm>
                <a:off x="8597454" y="1638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519" name="Google Shape;1519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4" name="Google Shape;1524;p29"/>
            <p:cNvGrpSpPr/>
            <p:nvPr/>
          </p:nvGrpSpPr>
          <p:grpSpPr>
            <a:xfrm>
              <a:off x="-566496" y="3013243"/>
              <a:ext cx="1281600" cy="233400"/>
              <a:chOff x="-566496" y="3013243"/>
              <a:chExt cx="1281600" cy="233400"/>
            </a:xfrm>
          </p:grpSpPr>
          <p:sp>
            <p:nvSpPr>
              <p:cNvPr id="1525" name="Google Shape;1525;p29"/>
              <p:cNvSpPr/>
              <p:nvPr/>
            </p:nvSpPr>
            <p:spPr>
              <a:xfrm flipH="1">
                <a:off x="-566496" y="3093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 flipH="1">
                <a:off x="-486396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 flipH="1">
                <a:off x="-406296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 flipH="1">
                <a:off x="-326196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 flipH="1">
                <a:off x="-246096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 flipH="1">
                <a:off x="-165996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 flipH="1">
                <a:off x="-81871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flipH="1">
                <a:off x="-5796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flipH="1">
                <a:off x="74304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flipH="1">
                <a:off x="154404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flipH="1">
                <a:off x="234504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flipH="1">
                <a:off x="314604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flipH="1">
                <a:off x="398729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 flipH="1">
                <a:off x="474804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 flipH="1">
                <a:off x="554904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 flipH="1">
                <a:off x="635004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29"/>
            <p:cNvGrpSpPr/>
            <p:nvPr/>
          </p:nvGrpSpPr>
          <p:grpSpPr>
            <a:xfrm>
              <a:off x="4610038" y="4702593"/>
              <a:ext cx="965225" cy="233400"/>
              <a:chOff x="4610038" y="4702593"/>
              <a:chExt cx="965225" cy="233400"/>
            </a:xfrm>
          </p:grpSpPr>
          <p:sp>
            <p:nvSpPr>
              <p:cNvPr id="1542" name="Google Shape;1542;p29"/>
              <p:cNvSpPr/>
              <p:nvPr/>
            </p:nvSpPr>
            <p:spPr>
              <a:xfrm flipH="1">
                <a:off x="46100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 flipH="1">
                <a:off x="46901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 flipH="1">
                <a:off x="4770238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 flipH="1">
                <a:off x="48503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 flipH="1">
                <a:off x="49304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 flipH="1">
                <a:off x="5014563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 flipH="1">
                <a:off x="50906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 flipH="1">
                <a:off x="51707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 flipH="1">
                <a:off x="5250838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 flipH="1">
                <a:off x="53309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 flipH="1">
                <a:off x="54110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 flipH="1">
                <a:off x="5495163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0"/>
          <p:cNvGrpSpPr/>
          <p:nvPr/>
        </p:nvGrpSpPr>
        <p:grpSpPr>
          <a:xfrm>
            <a:off x="-709646" y="-208132"/>
            <a:ext cx="10116750" cy="5166725"/>
            <a:chOff x="-709646" y="-208132"/>
            <a:chExt cx="10116750" cy="5166725"/>
          </a:xfrm>
        </p:grpSpPr>
        <p:grpSp>
          <p:nvGrpSpPr>
            <p:cNvPr id="1556" name="Google Shape;1556;p30"/>
            <p:cNvGrpSpPr/>
            <p:nvPr/>
          </p:nvGrpSpPr>
          <p:grpSpPr>
            <a:xfrm>
              <a:off x="-178259" y="-208132"/>
              <a:ext cx="9585362" cy="5166725"/>
              <a:chOff x="-178259" y="-208132"/>
              <a:chExt cx="9585362" cy="5166725"/>
            </a:xfrm>
          </p:grpSpPr>
          <p:grpSp>
            <p:nvGrpSpPr>
              <p:cNvPr id="1557" name="Google Shape;1557;p30"/>
              <p:cNvGrpSpPr/>
              <p:nvPr/>
            </p:nvGrpSpPr>
            <p:grpSpPr>
              <a:xfrm>
                <a:off x="-178259" y="-208132"/>
                <a:ext cx="7665670" cy="5166725"/>
                <a:chOff x="-178259" y="-208132"/>
                <a:chExt cx="7665670" cy="5166725"/>
              </a:xfrm>
            </p:grpSpPr>
            <p:grpSp>
              <p:nvGrpSpPr>
                <p:cNvPr id="1558" name="Google Shape;1558;p30"/>
                <p:cNvGrpSpPr/>
                <p:nvPr/>
              </p:nvGrpSpPr>
              <p:grpSpPr>
                <a:xfrm flipH="1">
                  <a:off x="6952588" y="-208132"/>
                  <a:ext cx="534823" cy="543464"/>
                  <a:chOff x="447691" y="3715093"/>
                  <a:chExt cx="534824" cy="543464"/>
                </a:xfrm>
              </p:grpSpPr>
              <p:grpSp>
                <p:nvGrpSpPr>
                  <p:cNvPr id="1559" name="Google Shape;1559;p30"/>
                  <p:cNvGrpSpPr/>
                  <p:nvPr/>
                </p:nvGrpSpPr>
                <p:grpSpPr>
                  <a:xfrm flipH="1">
                    <a:off x="582204" y="3715093"/>
                    <a:ext cx="400311" cy="391064"/>
                    <a:chOff x="1533750" y="266175"/>
                    <a:chExt cx="342000" cy="334100"/>
                  </a:xfrm>
                </p:grpSpPr>
                <p:sp>
                  <p:nvSpPr>
                    <p:cNvPr id="1560" name="Google Shape;1560;p30"/>
                    <p:cNvSpPr/>
                    <p:nvPr/>
                  </p:nvSpPr>
                  <p:spPr>
                    <a:xfrm>
                      <a:off x="1602150" y="4713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30"/>
                    <p:cNvSpPr/>
                    <p:nvPr/>
                  </p:nvSpPr>
                  <p:spPr>
                    <a:xfrm>
                      <a:off x="1670550" y="4029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30"/>
                    <p:cNvSpPr/>
                    <p:nvPr/>
                  </p:nvSpPr>
                  <p:spPr>
                    <a:xfrm>
                      <a:off x="1738950" y="3345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30"/>
                    <p:cNvSpPr/>
                    <p:nvPr/>
                  </p:nvSpPr>
                  <p:spPr>
                    <a:xfrm>
                      <a:off x="1533750" y="5318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30"/>
                    <p:cNvSpPr/>
                    <p:nvPr/>
                  </p:nvSpPr>
                  <p:spPr>
                    <a:xfrm>
                      <a:off x="1807350" y="2661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65" name="Google Shape;1565;p30"/>
                  <p:cNvGrpSpPr/>
                  <p:nvPr/>
                </p:nvGrpSpPr>
                <p:grpSpPr>
                  <a:xfrm flipH="1">
                    <a:off x="447691" y="3867493"/>
                    <a:ext cx="400311" cy="391064"/>
                    <a:chOff x="1533750" y="266175"/>
                    <a:chExt cx="342000" cy="334100"/>
                  </a:xfrm>
                </p:grpSpPr>
                <p:sp>
                  <p:nvSpPr>
                    <p:cNvPr id="1566" name="Google Shape;1566;p30"/>
                    <p:cNvSpPr/>
                    <p:nvPr/>
                  </p:nvSpPr>
                  <p:spPr>
                    <a:xfrm>
                      <a:off x="1602150" y="4713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30"/>
                    <p:cNvSpPr/>
                    <p:nvPr/>
                  </p:nvSpPr>
                  <p:spPr>
                    <a:xfrm>
                      <a:off x="1670550" y="4029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30"/>
                    <p:cNvSpPr/>
                    <p:nvPr/>
                  </p:nvSpPr>
                  <p:spPr>
                    <a:xfrm>
                      <a:off x="1738950" y="3345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30"/>
                    <p:cNvSpPr/>
                    <p:nvPr/>
                  </p:nvSpPr>
                  <p:spPr>
                    <a:xfrm>
                      <a:off x="1533750" y="5318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30"/>
                    <p:cNvSpPr/>
                    <p:nvPr/>
                  </p:nvSpPr>
                  <p:spPr>
                    <a:xfrm>
                      <a:off x="1807350" y="2661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71" name="Google Shape;1571;p30"/>
                <p:cNvGrpSpPr/>
                <p:nvPr/>
              </p:nvGrpSpPr>
              <p:grpSpPr>
                <a:xfrm>
                  <a:off x="3568738" y="4725193"/>
                  <a:ext cx="2006525" cy="233400"/>
                  <a:chOff x="4500454" y="501843"/>
                  <a:chExt cx="2006525" cy="233400"/>
                </a:xfrm>
              </p:grpSpPr>
              <p:grpSp>
                <p:nvGrpSpPr>
                  <p:cNvPr id="1572" name="Google Shape;1572;p30"/>
                  <p:cNvGrpSpPr/>
                  <p:nvPr/>
                </p:nvGrpSpPr>
                <p:grpSpPr>
                  <a:xfrm>
                    <a:off x="4500454" y="501843"/>
                    <a:ext cx="961200" cy="233400"/>
                    <a:chOff x="4500454" y="501843"/>
                    <a:chExt cx="961200" cy="233400"/>
                  </a:xfrm>
                </p:grpSpPr>
                <p:sp>
                  <p:nvSpPr>
                    <p:cNvPr id="1573" name="Google Shape;1573;p30"/>
                    <p:cNvSpPr/>
                    <p:nvPr/>
                  </p:nvSpPr>
                  <p:spPr>
                    <a:xfrm flipH="1">
                      <a:off x="4500454" y="5819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30"/>
                    <p:cNvSpPr/>
                    <p:nvPr/>
                  </p:nvSpPr>
                  <p:spPr>
                    <a:xfrm flipH="1">
                      <a:off x="45805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30"/>
                    <p:cNvSpPr/>
                    <p:nvPr/>
                  </p:nvSpPr>
                  <p:spPr>
                    <a:xfrm flipH="1">
                      <a:off x="46606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30"/>
                    <p:cNvSpPr/>
                    <p:nvPr/>
                  </p:nvSpPr>
                  <p:spPr>
                    <a:xfrm flipH="1">
                      <a:off x="4740754" y="5750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30"/>
                    <p:cNvSpPr/>
                    <p:nvPr/>
                  </p:nvSpPr>
                  <p:spPr>
                    <a:xfrm flipH="1">
                      <a:off x="48208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30"/>
                    <p:cNvSpPr/>
                    <p:nvPr/>
                  </p:nvSpPr>
                  <p:spPr>
                    <a:xfrm flipH="1">
                      <a:off x="49009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30"/>
                    <p:cNvSpPr/>
                    <p:nvPr/>
                  </p:nvSpPr>
                  <p:spPr>
                    <a:xfrm flipH="1">
                      <a:off x="4985079" y="5750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30"/>
                    <p:cNvSpPr/>
                    <p:nvPr/>
                  </p:nvSpPr>
                  <p:spPr>
                    <a:xfrm flipH="1">
                      <a:off x="50611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30"/>
                    <p:cNvSpPr/>
                    <p:nvPr/>
                  </p:nvSpPr>
                  <p:spPr>
                    <a:xfrm flipH="1">
                      <a:off x="51412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30"/>
                    <p:cNvSpPr/>
                    <p:nvPr/>
                  </p:nvSpPr>
                  <p:spPr>
                    <a:xfrm flipH="1">
                      <a:off x="5221354" y="5750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30"/>
                    <p:cNvSpPr/>
                    <p:nvPr/>
                  </p:nvSpPr>
                  <p:spPr>
                    <a:xfrm flipH="1">
                      <a:off x="53014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30"/>
                    <p:cNvSpPr/>
                    <p:nvPr/>
                  </p:nvSpPr>
                  <p:spPr>
                    <a:xfrm flipH="1">
                      <a:off x="53815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5" name="Google Shape;1585;p30"/>
                  <p:cNvSpPr/>
                  <p:nvPr/>
                </p:nvSpPr>
                <p:spPr>
                  <a:xfrm flipH="1">
                    <a:off x="54656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6" name="Google Shape;1586;p30"/>
                  <p:cNvSpPr/>
                  <p:nvPr/>
                </p:nvSpPr>
                <p:spPr>
                  <a:xfrm flipH="1">
                    <a:off x="55417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7" name="Google Shape;1587;p30"/>
                  <p:cNvSpPr/>
                  <p:nvPr/>
                </p:nvSpPr>
                <p:spPr>
                  <a:xfrm flipH="1">
                    <a:off x="56218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8" name="Google Shape;1588;p30"/>
                  <p:cNvSpPr/>
                  <p:nvPr/>
                </p:nvSpPr>
                <p:spPr>
                  <a:xfrm flipH="1">
                    <a:off x="57019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9" name="Google Shape;1589;p30"/>
                  <p:cNvSpPr/>
                  <p:nvPr/>
                </p:nvSpPr>
                <p:spPr>
                  <a:xfrm flipH="1">
                    <a:off x="57820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0" name="Google Shape;1590;p30"/>
                  <p:cNvSpPr/>
                  <p:nvPr/>
                </p:nvSpPr>
                <p:spPr>
                  <a:xfrm flipH="1">
                    <a:off x="58621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1" name="Google Shape;1591;p30"/>
                  <p:cNvSpPr/>
                  <p:nvPr/>
                </p:nvSpPr>
                <p:spPr>
                  <a:xfrm flipH="1">
                    <a:off x="59462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2" name="Google Shape;1592;p30"/>
                  <p:cNvSpPr/>
                  <p:nvPr/>
                </p:nvSpPr>
                <p:spPr>
                  <a:xfrm flipH="1">
                    <a:off x="60223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3" name="Google Shape;1593;p30"/>
                  <p:cNvSpPr/>
                  <p:nvPr/>
                </p:nvSpPr>
                <p:spPr>
                  <a:xfrm flipH="1">
                    <a:off x="61024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4" name="Google Shape;1594;p30"/>
                  <p:cNvSpPr/>
                  <p:nvPr/>
                </p:nvSpPr>
                <p:spPr>
                  <a:xfrm flipH="1">
                    <a:off x="61825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5" name="Google Shape;1595;p30"/>
                  <p:cNvSpPr/>
                  <p:nvPr/>
                </p:nvSpPr>
                <p:spPr>
                  <a:xfrm flipH="1">
                    <a:off x="62626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6" name="Google Shape;1596;p30"/>
                  <p:cNvSpPr/>
                  <p:nvPr/>
                </p:nvSpPr>
                <p:spPr>
                  <a:xfrm flipH="1">
                    <a:off x="63427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7" name="Google Shape;1597;p30"/>
                  <p:cNvSpPr/>
                  <p:nvPr/>
                </p:nvSpPr>
                <p:spPr>
                  <a:xfrm flipH="1">
                    <a:off x="64268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98" name="Google Shape;1598;p30"/>
                <p:cNvGrpSpPr/>
                <p:nvPr/>
              </p:nvGrpSpPr>
              <p:grpSpPr>
                <a:xfrm>
                  <a:off x="-178259" y="2428768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599" name="Google Shape;1599;p30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0" name="Google Shape;1600;p30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1" name="Google Shape;1601;p30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2" name="Google Shape;1602;p30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3" name="Google Shape;1603;p30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04" name="Google Shape;1604;p30"/>
              <p:cNvGrpSpPr/>
              <p:nvPr/>
            </p:nvGrpSpPr>
            <p:grpSpPr>
              <a:xfrm>
                <a:off x="8445904" y="1263218"/>
                <a:ext cx="961200" cy="233400"/>
                <a:chOff x="4500454" y="501843"/>
                <a:chExt cx="961200" cy="233400"/>
              </a:xfrm>
            </p:grpSpPr>
            <p:sp>
              <p:nvSpPr>
                <p:cNvPr id="1605" name="Google Shape;1605;p30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30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30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30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30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30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30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7" name="Google Shape;1617;p30"/>
            <p:cNvGrpSpPr/>
            <p:nvPr/>
          </p:nvGrpSpPr>
          <p:grpSpPr>
            <a:xfrm>
              <a:off x="-709646" y="983218"/>
              <a:ext cx="1281600" cy="233400"/>
              <a:chOff x="715091" y="4058268"/>
              <a:chExt cx="1281600" cy="233400"/>
            </a:xfrm>
          </p:grpSpPr>
          <p:sp>
            <p:nvSpPr>
              <p:cNvPr id="1618" name="Google Shape;1618;p30"/>
              <p:cNvSpPr/>
              <p:nvPr/>
            </p:nvSpPr>
            <p:spPr>
              <a:xfrm flipH="1">
                <a:off x="715091" y="4138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 flipH="1">
                <a:off x="7951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 flipH="1">
                <a:off x="8752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 flipH="1">
                <a:off x="9553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 flipH="1">
                <a:off x="10354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 flipH="1">
                <a:off x="11155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 flipH="1">
                <a:off x="11997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0"/>
              <p:cNvSpPr/>
              <p:nvPr/>
            </p:nvSpPr>
            <p:spPr>
              <a:xfrm flipH="1">
                <a:off x="12757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0"/>
              <p:cNvSpPr/>
              <p:nvPr/>
            </p:nvSpPr>
            <p:spPr>
              <a:xfrm flipH="1">
                <a:off x="13558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 flipH="1">
                <a:off x="14359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 flipH="1">
                <a:off x="15160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 flipH="1">
                <a:off x="15961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 flipH="1">
                <a:off x="16803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 flipH="1">
                <a:off x="17563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 flipH="1">
                <a:off x="18364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 flipH="1">
                <a:off x="19165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4" name="Google Shape;1634;p30"/>
          <p:cNvSpPr txBox="1">
            <a:spLocks noGrp="1"/>
          </p:cNvSpPr>
          <p:nvPr>
            <p:ph type="subTitle" idx="1"/>
          </p:nvPr>
        </p:nvSpPr>
        <p:spPr>
          <a:xfrm>
            <a:off x="1926757" y="1651300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30"/>
          <p:cNvSpPr txBox="1">
            <a:spLocks noGrp="1"/>
          </p:cNvSpPr>
          <p:nvPr>
            <p:ph type="subTitle" idx="2"/>
          </p:nvPr>
        </p:nvSpPr>
        <p:spPr>
          <a:xfrm>
            <a:off x="1926757" y="3649450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30"/>
          <p:cNvSpPr txBox="1">
            <a:spLocks noGrp="1"/>
          </p:cNvSpPr>
          <p:nvPr>
            <p:ph type="subTitle" idx="3"/>
          </p:nvPr>
        </p:nvSpPr>
        <p:spPr>
          <a:xfrm>
            <a:off x="5105243" y="1651300"/>
            <a:ext cx="210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30"/>
          <p:cNvSpPr txBox="1">
            <a:spLocks noGrp="1"/>
          </p:cNvSpPr>
          <p:nvPr>
            <p:ph type="subTitle" idx="4"/>
          </p:nvPr>
        </p:nvSpPr>
        <p:spPr>
          <a:xfrm>
            <a:off x="1926757" y="2650375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30"/>
          <p:cNvSpPr txBox="1">
            <a:spLocks noGrp="1"/>
          </p:cNvSpPr>
          <p:nvPr>
            <p:ph type="subTitle" idx="5"/>
          </p:nvPr>
        </p:nvSpPr>
        <p:spPr>
          <a:xfrm>
            <a:off x="5105243" y="2650374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30"/>
          <p:cNvSpPr txBox="1">
            <a:spLocks noGrp="1"/>
          </p:cNvSpPr>
          <p:nvPr>
            <p:ph type="subTitle" idx="6"/>
          </p:nvPr>
        </p:nvSpPr>
        <p:spPr>
          <a:xfrm>
            <a:off x="5105243" y="3649448"/>
            <a:ext cx="210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30"/>
          <p:cNvSpPr txBox="1">
            <a:spLocks noGrp="1"/>
          </p:cNvSpPr>
          <p:nvPr>
            <p:ph type="subTitle" idx="7"/>
          </p:nvPr>
        </p:nvSpPr>
        <p:spPr>
          <a:xfrm>
            <a:off x="1926757" y="1305036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1" name="Google Shape;1641;p30"/>
          <p:cNvSpPr txBox="1">
            <a:spLocks noGrp="1"/>
          </p:cNvSpPr>
          <p:nvPr>
            <p:ph type="subTitle" idx="8"/>
          </p:nvPr>
        </p:nvSpPr>
        <p:spPr>
          <a:xfrm>
            <a:off x="1926757" y="3303185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2" name="Google Shape;1642;p30"/>
          <p:cNvSpPr txBox="1">
            <a:spLocks noGrp="1"/>
          </p:cNvSpPr>
          <p:nvPr>
            <p:ph type="subTitle" idx="9"/>
          </p:nvPr>
        </p:nvSpPr>
        <p:spPr>
          <a:xfrm>
            <a:off x="5105243" y="1305036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3" name="Google Shape;1643;p30"/>
          <p:cNvSpPr txBox="1">
            <a:spLocks noGrp="1"/>
          </p:cNvSpPr>
          <p:nvPr>
            <p:ph type="subTitle" idx="13"/>
          </p:nvPr>
        </p:nvSpPr>
        <p:spPr>
          <a:xfrm>
            <a:off x="1926757" y="2304110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4" name="Google Shape;1644;p30"/>
          <p:cNvSpPr txBox="1">
            <a:spLocks noGrp="1"/>
          </p:cNvSpPr>
          <p:nvPr>
            <p:ph type="subTitle" idx="14"/>
          </p:nvPr>
        </p:nvSpPr>
        <p:spPr>
          <a:xfrm>
            <a:off x="5105243" y="2304110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5" name="Google Shape;1645;p30"/>
          <p:cNvSpPr txBox="1">
            <a:spLocks noGrp="1"/>
          </p:cNvSpPr>
          <p:nvPr>
            <p:ph type="subTitle" idx="15"/>
          </p:nvPr>
        </p:nvSpPr>
        <p:spPr>
          <a:xfrm>
            <a:off x="5105243" y="3303185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646" name="Google Shape;1646;p30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647" name="Google Shape;1647;p30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648" name="Google Shape;1648;p30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9" name="Google Shape;1649;p30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0" name="Google Shape;1650;p30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651" name="Google Shape;1651;p30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2" name="Google Shape;1652;p30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3" name="Google Shape;1653;p30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654" name="Google Shape;1654;p30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5" name="Google Shape;1655;p30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6" name="Google Shape;1656;p30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657" name="Google Shape;1657;p30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8" name="Google Shape;1658;p30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59" name="Google Shape;1659;p30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subTitle" idx="1"/>
          </p:nvPr>
        </p:nvSpPr>
        <p:spPr>
          <a:xfrm>
            <a:off x="720000" y="1062400"/>
            <a:ext cx="77040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72" name="Google Shape;72;p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73" name="Google Shape;73;p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5" name="Google Shape;75;p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76" name="Google Shape;76;p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" name="Google Shape;78;p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79" name="Google Shape;79;p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1" name="Google Shape;81;p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82" name="Google Shape;82;p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4" name="Google Shape;84;p4"/>
          <p:cNvGrpSpPr/>
          <p:nvPr/>
        </p:nvGrpSpPr>
        <p:grpSpPr>
          <a:xfrm flipH="1">
            <a:off x="8559579" y="723568"/>
            <a:ext cx="534823" cy="543464"/>
            <a:chOff x="447691" y="3715093"/>
            <a:chExt cx="534824" cy="543464"/>
          </a:xfrm>
        </p:grpSpPr>
        <p:grpSp>
          <p:nvGrpSpPr>
            <p:cNvPr id="85" name="Google Shape;85;p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92" name="Google Shape;92;p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4"/>
          <p:cNvGrpSpPr/>
          <p:nvPr/>
        </p:nvGrpSpPr>
        <p:grpSpPr>
          <a:xfrm>
            <a:off x="1084029" y="-7"/>
            <a:ext cx="400311" cy="391064"/>
            <a:chOff x="1533750" y="266175"/>
            <a:chExt cx="342000" cy="334100"/>
          </a:xfrm>
        </p:grpSpPr>
        <p:sp>
          <p:nvSpPr>
            <p:cNvPr id="98" name="Google Shape;98;p4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3568738" y="4779868"/>
            <a:ext cx="961200" cy="233400"/>
            <a:chOff x="4500454" y="501843"/>
            <a:chExt cx="961200" cy="233400"/>
          </a:xfrm>
        </p:grpSpPr>
        <p:sp>
          <p:nvSpPr>
            <p:cNvPr id="104" name="Google Shape;104;p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4"/>
          <p:cNvGrpSpPr/>
          <p:nvPr/>
        </p:nvGrpSpPr>
        <p:grpSpPr>
          <a:xfrm>
            <a:off x="8598304" y="4237818"/>
            <a:ext cx="961200" cy="233400"/>
            <a:chOff x="4500454" y="501843"/>
            <a:chExt cx="961200" cy="233400"/>
          </a:xfrm>
        </p:grpSpPr>
        <p:sp>
          <p:nvSpPr>
            <p:cNvPr id="117" name="Google Shape;117;p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-735946" y="4261943"/>
            <a:ext cx="1281600" cy="233400"/>
            <a:chOff x="715091" y="4058268"/>
            <a:chExt cx="1281600" cy="233400"/>
          </a:xfrm>
        </p:grpSpPr>
        <p:sp>
          <p:nvSpPr>
            <p:cNvPr id="130" name="Google Shape;130;p4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1"/>
          <p:cNvSpPr txBox="1">
            <a:spLocks noGrp="1"/>
          </p:cNvSpPr>
          <p:nvPr>
            <p:ph type="title" hasCustomPrompt="1"/>
          </p:nvPr>
        </p:nvSpPr>
        <p:spPr>
          <a:xfrm>
            <a:off x="3431700" y="2571681"/>
            <a:ext cx="228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62" name="Google Shape;1662;p31"/>
          <p:cNvSpPr txBox="1">
            <a:spLocks noGrp="1"/>
          </p:cNvSpPr>
          <p:nvPr>
            <p:ph type="title" idx="2" hasCustomPrompt="1"/>
          </p:nvPr>
        </p:nvSpPr>
        <p:spPr>
          <a:xfrm>
            <a:off x="1222825" y="1482356"/>
            <a:ext cx="228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63" name="Google Shape;1663;p31"/>
          <p:cNvSpPr txBox="1">
            <a:spLocks noGrp="1"/>
          </p:cNvSpPr>
          <p:nvPr>
            <p:ph type="title" idx="3" hasCustomPrompt="1"/>
          </p:nvPr>
        </p:nvSpPr>
        <p:spPr>
          <a:xfrm>
            <a:off x="5640580" y="1482356"/>
            <a:ext cx="228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64" name="Google Shape;1664;p31"/>
          <p:cNvSpPr txBox="1">
            <a:spLocks noGrp="1"/>
          </p:cNvSpPr>
          <p:nvPr>
            <p:ph type="subTitle" idx="1"/>
          </p:nvPr>
        </p:nvSpPr>
        <p:spPr>
          <a:xfrm>
            <a:off x="1222817" y="2012769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31"/>
          <p:cNvSpPr txBox="1">
            <a:spLocks noGrp="1"/>
          </p:cNvSpPr>
          <p:nvPr>
            <p:ph type="subTitle" idx="4"/>
          </p:nvPr>
        </p:nvSpPr>
        <p:spPr>
          <a:xfrm>
            <a:off x="3431700" y="3102244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31"/>
          <p:cNvSpPr txBox="1">
            <a:spLocks noGrp="1"/>
          </p:cNvSpPr>
          <p:nvPr>
            <p:ph type="subTitle" idx="5"/>
          </p:nvPr>
        </p:nvSpPr>
        <p:spPr>
          <a:xfrm>
            <a:off x="5640583" y="2012769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7" name="Google Shape;1667;p31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668" name="Google Shape;1668;p31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669" name="Google Shape;1669;p31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0" name="Google Shape;1670;p31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71" name="Google Shape;1671;p31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672" name="Google Shape;1672;p31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3" name="Google Shape;1673;p31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74" name="Google Shape;1674;p31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675" name="Google Shape;1675;p31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6" name="Google Shape;1676;p31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77" name="Google Shape;1677;p31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678" name="Google Shape;1678;p31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9" name="Google Shape;1679;p31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80" name="Google Shape;1680;p31"/>
          <p:cNvGrpSpPr/>
          <p:nvPr/>
        </p:nvGrpSpPr>
        <p:grpSpPr>
          <a:xfrm>
            <a:off x="4" y="-152657"/>
            <a:ext cx="9448800" cy="5304614"/>
            <a:chOff x="4" y="-152657"/>
            <a:chExt cx="9448800" cy="5304614"/>
          </a:xfrm>
        </p:grpSpPr>
        <p:grpSp>
          <p:nvGrpSpPr>
            <p:cNvPr id="1681" name="Google Shape;1681;p31"/>
            <p:cNvGrpSpPr/>
            <p:nvPr/>
          </p:nvGrpSpPr>
          <p:grpSpPr>
            <a:xfrm>
              <a:off x="4" y="-152657"/>
              <a:ext cx="9143999" cy="5304614"/>
              <a:chOff x="4" y="-152657"/>
              <a:chExt cx="9143999" cy="5304614"/>
            </a:xfrm>
          </p:grpSpPr>
          <p:grpSp>
            <p:nvGrpSpPr>
              <p:cNvPr id="1682" name="Google Shape;1682;p31"/>
              <p:cNvGrpSpPr/>
              <p:nvPr/>
            </p:nvGrpSpPr>
            <p:grpSpPr>
              <a:xfrm>
                <a:off x="1719091" y="4608493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1683" name="Google Shape;1683;p31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684" name="Google Shape;1684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5" name="Google Shape;1685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6" name="Google Shape;1686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7" name="Google Shape;1687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8" name="Google Shape;1688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89" name="Google Shape;1689;p31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690" name="Google Shape;1690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1" name="Google Shape;1691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2" name="Google Shape;1692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3" name="Google Shape;1693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4" name="Google Shape;1694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95" name="Google Shape;1695;p31"/>
              <p:cNvGrpSpPr/>
              <p:nvPr/>
            </p:nvGrpSpPr>
            <p:grpSpPr>
              <a:xfrm flipH="1">
                <a:off x="4304588" y="-152657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1696" name="Google Shape;1696;p31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697" name="Google Shape;1697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8" name="Google Shape;1698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9" name="Google Shape;1699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0" name="Google Shape;1700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1" name="Google Shape;1701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02" name="Google Shape;1702;p31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703" name="Google Shape;1703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4" name="Google Shape;1704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5" name="Google Shape;1705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6" name="Google Shape;1706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7" name="Google Shape;1707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708" name="Google Shape;1708;p31"/>
              <p:cNvGrpSpPr/>
              <p:nvPr/>
            </p:nvGrpSpPr>
            <p:grpSpPr>
              <a:xfrm>
                <a:off x="4" y="1132143"/>
                <a:ext cx="961200" cy="233400"/>
                <a:chOff x="4500454" y="501843"/>
                <a:chExt cx="961200" cy="233400"/>
              </a:xfrm>
            </p:grpSpPr>
            <p:sp>
              <p:nvSpPr>
                <p:cNvPr id="1709" name="Google Shape;1709;p31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1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1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1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1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1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1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31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31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31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31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31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1" name="Google Shape;1721;p31"/>
              <p:cNvGrpSpPr/>
              <p:nvPr/>
            </p:nvGrpSpPr>
            <p:grpSpPr>
              <a:xfrm>
                <a:off x="8743691" y="1334018"/>
                <a:ext cx="400311" cy="391064"/>
                <a:chOff x="1533750" y="266175"/>
                <a:chExt cx="342000" cy="334100"/>
              </a:xfrm>
            </p:grpSpPr>
            <p:sp>
              <p:nvSpPr>
                <p:cNvPr id="1722" name="Google Shape;1722;p31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31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31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31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31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7" name="Google Shape;1727;p31"/>
            <p:cNvGrpSpPr/>
            <p:nvPr/>
          </p:nvGrpSpPr>
          <p:grpSpPr>
            <a:xfrm>
              <a:off x="8167204" y="4034293"/>
              <a:ext cx="1281600" cy="233400"/>
              <a:chOff x="715091" y="4058268"/>
              <a:chExt cx="1281600" cy="233400"/>
            </a:xfrm>
          </p:grpSpPr>
          <p:sp>
            <p:nvSpPr>
              <p:cNvPr id="1728" name="Google Shape;1728;p31"/>
              <p:cNvSpPr/>
              <p:nvPr/>
            </p:nvSpPr>
            <p:spPr>
              <a:xfrm flipH="1">
                <a:off x="715091" y="4138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 flipH="1">
                <a:off x="7951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 flipH="1">
                <a:off x="8752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 flipH="1">
                <a:off x="9553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 flipH="1">
                <a:off x="10354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 flipH="1">
                <a:off x="11155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 flipH="1">
                <a:off x="11997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 flipH="1">
                <a:off x="12757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 flipH="1">
                <a:off x="13558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 flipH="1">
                <a:off x="14359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 flipH="1">
                <a:off x="15160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 flipH="1">
                <a:off x="15961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 flipH="1">
                <a:off x="16803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 flipH="1">
                <a:off x="17563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 flipH="1">
                <a:off x="18364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 flipH="1">
                <a:off x="19165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32"/>
          <p:cNvGrpSpPr/>
          <p:nvPr/>
        </p:nvGrpSpPr>
        <p:grpSpPr>
          <a:xfrm>
            <a:off x="4" y="132718"/>
            <a:ext cx="9143986" cy="5162014"/>
            <a:chOff x="4" y="132718"/>
            <a:chExt cx="9143986" cy="5162014"/>
          </a:xfrm>
        </p:grpSpPr>
        <p:grpSp>
          <p:nvGrpSpPr>
            <p:cNvPr id="1746" name="Google Shape;1746;p32"/>
            <p:cNvGrpSpPr/>
            <p:nvPr/>
          </p:nvGrpSpPr>
          <p:grpSpPr>
            <a:xfrm>
              <a:off x="4" y="883093"/>
              <a:ext cx="534824" cy="543464"/>
              <a:chOff x="447691" y="3715093"/>
              <a:chExt cx="534824" cy="543464"/>
            </a:xfrm>
          </p:grpSpPr>
          <p:grpSp>
            <p:nvGrpSpPr>
              <p:cNvPr id="1747" name="Google Shape;1747;p32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748" name="Google Shape;1748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3" name="Google Shape;1753;p32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754" name="Google Shape;1754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59" name="Google Shape;1759;p32"/>
            <p:cNvGrpSpPr/>
            <p:nvPr/>
          </p:nvGrpSpPr>
          <p:grpSpPr>
            <a:xfrm>
              <a:off x="3568791" y="132718"/>
              <a:ext cx="2006525" cy="233400"/>
              <a:chOff x="4500454" y="501843"/>
              <a:chExt cx="2006525" cy="233400"/>
            </a:xfrm>
          </p:grpSpPr>
          <p:grpSp>
            <p:nvGrpSpPr>
              <p:cNvPr id="1760" name="Google Shape;1760;p32"/>
              <p:cNvGrpSpPr/>
              <p:nvPr/>
            </p:nvGrpSpPr>
            <p:grpSpPr>
              <a:xfrm>
                <a:off x="4500454" y="501843"/>
                <a:ext cx="961200" cy="233400"/>
                <a:chOff x="4500454" y="501843"/>
                <a:chExt cx="961200" cy="233400"/>
              </a:xfrm>
            </p:grpSpPr>
            <p:sp>
              <p:nvSpPr>
                <p:cNvPr id="1761" name="Google Shape;1761;p32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2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2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32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2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2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2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2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2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2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2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2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3" name="Google Shape;1773;p32"/>
              <p:cNvSpPr/>
              <p:nvPr/>
            </p:nvSpPr>
            <p:spPr>
              <a:xfrm flipH="1">
                <a:off x="54656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2"/>
              <p:cNvSpPr/>
              <p:nvPr/>
            </p:nvSpPr>
            <p:spPr>
              <a:xfrm flipH="1">
                <a:off x="55417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2"/>
              <p:cNvSpPr/>
              <p:nvPr/>
            </p:nvSpPr>
            <p:spPr>
              <a:xfrm flipH="1">
                <a:off x="56218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 flipH="1">
                <a:off x="57019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 flipH="1">
                <a:off x="57820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 flipH="1">
                <a:off x="58621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 flipH="1">
                <a:off x="59462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 flipH="1">
                <a:off x="60223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 flipH="1">
                <a:off x="61024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 flipH="1">
                <a:off x="61825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 flipH="1">
                <a:off x="62626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 flipH="1">
                <a:off x="63427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 flipH="1">
                <a:off x="64268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6" name="Google Shape;1786;p32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1787" name="Google Shape;1787;p3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2" name="Google Shape;1792;p32"/>
            <p:cNvGrpSpPr/>
            <p:nvPr/>
          </p:nvGrpSpPr>
          <p:grpSpPr>
            <a:xfrm flipH="1">
              <a:off x="4304588" y="4751268"/>
              <a:ext cx="534824" cy="543464"/>
              <a:chOff x="447691" y="3715093"/>
              <a:chExt cx="534824" cy="543464"/>
            </a:xfrm>
          </p:grpSpPr>
          <p:grpSp>
            <p:nvGrpSpPr>
              <p:cNvPr id="1793" name="Google Shape;1793;p32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794" name="Google Shape;1794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9" name="Google Shape;1799;p32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800" name="Google Shape;1800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05" name="Google Shape;1805;p32"/>
          <p:cNvSpPr txBox="1">
            <a:spLocks noGrp="1"/>
          </p:cNvSpPr>
          <p:nvPr>
            <p:ph type="ctrTitle"/>
          </p:nvPr>
        </p:nvSpPr>
        <p:spPr>
          <a:xfrm>
            <a:off x="2569200" y="550401"/>
            <a:ext cx="4005600" cy="8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1"/>
          </p:nvPr>
        </p:nvSpPr>
        <p:spPr>
          <a:xfrm>
            <a:off x="2569200" y="1584646"/>
            <a:ext cx="4005600" cy="13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32"/>
          <p:cNvSpPr txBox="1"/>
          <p:nvPr/>
        </p:nvSpPr>
        <p:spPr>
          <a:xfrm>
            <a:off x="2569200" y="3562710"/>
            <a:ext cx="400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808" name="Google Shape;1808;p32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809" name="Google Shape;1809;p32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810" name="Google Shape;1810;p32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1" name="Google Shape;1811;p32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2" name="Google Shape;1812;p32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813" name="Google Shape;1813;p32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4" name="Google Shape;1814;p32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5" name="Google Shape;1815;p32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816" name="Google Shape;1816;p32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7" name="Google Shape;1817;p32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8" name="Google Shape;1818;p32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819" name="Google Shape;1819;p32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0" name="Google Shape;1820;p32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" name="Google Shape;1822;p3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823" name="Google Shape;1823;p3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824" name="Google Shape;1824;p3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5" name="Google Shape;1825;p3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26" name="Google Shape;1826;p3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827" name="Google Shape;1827;p3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8" name="Google Shape;1828;p3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29" name="Google Shape;1829;p3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830" name="Google Shape;1830;p3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1" name="Google Shape;1831;p3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2" name="Google Shape;1832;p3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833" name="Google Shape;1833;p3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4" name="Google Shape;1834;p3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35" name="Google Shape;1835;p33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1836" name="Google Shape;1836;p33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837" name="Google Shape;1837;p3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2" name="Google Shape;1842;p33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843" name="Google Shape;1843;p3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8" name="Google Shape;1848;p33"/>
          <p:cNvGrpSpPr/>
          <p:nvPr/>
        </p:nvGrpSpPr>
        <p:grpSpPr>
          <a:xfrm>
            <a:off x="8182804" y="2586368"/>
            <a:ext cx="961200" cy="233400"/>
            <a:chOff x="4500454" y="501843"/>
            <a:chExt cx="961200" cy="233400"/>
          </a:xfrm>
        </p:grpSpPr>
        <p:sp>
          <p:nvSpPr>
            <p:cNvPr id="1849" name="Google Shape;1849;p33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33"/>
          <p:cNvGrpSpPr/>
          <p:nvPr/>
        </p:nvGrpSpPr>
        <p:grpSpPr>
          <a:xfrm>
            <a:off x="514941" y="1387443"/>
            <a:ext cx="400311" cy="391064"/>
            <a:chOff x="1533750" y="266175"/>
            <a:chExt cx="342000" cy="334100"/>
          </a:xfrm>
        </p:grpSpPr>
        <p:sp>
          <p:nvSpPr>
            <p:cNvPr id="1862" name="Google Shape;1862;p33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33"/>
          <p:cNvGrpSpPr/>
          <p:nvPr/>
        </p:nvGrpSpPr>
        <p:grpSpPr>
          <a:xfrm>
            <a:off x="3568725" y="4491793"/>
            <a:ext cx="2006525" cy="233400"/>
            <a:chOff x="4500454" y="501843"/>
            <a:chExt cx="2006525" cy="233400"/>
          </a:xfrm>
        </p:grpSpPr>
        <p:grpSp>
          <p:nvGrpSpPr>
            <p:cNvPr id="1868" name="Google Shape;1868;p33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1869" name="Google Shape;1869;p33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3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3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3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3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3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3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3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3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3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3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3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1" name="Google Shape;1881;p33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3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3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3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3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3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896" name="Google Shape;1896;p3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897" name="Google Shape;1897;p3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8" name="Google Shape;1898;p3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99" name="Google Shape;1899;p3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900" name="Google Shape;1900;p3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1" name="Google Shape;1901;p3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2" name="Google Shape;1902;p3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903" name="Google Shape;1903;p3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4" name="Google Shape;1904;p3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5" name="Google Shape;1905;p3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906" name="Google Shape;1906;p3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7" name="Google Shape;1907;p3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8" name="Google Shape;1908;p34"/>
          <p:cNvGrpSpPr/>
          <p:nvPr/>
        </p:nvGrpSpPr>
        <p:grpSpPr>
          <a:xfrm flipH="1">
            <a:off x="4228741" y="4904143"/>
            <a:ext cx="534824" cy="543464"/>
            <a:chOff x="447691" y="3715093"/>
            <a:chExt cx="534824" cy="543464"/>
          </a:xfrm>
        </p:grpSpPr>
        <p:grpSp>
          <p:nvGrpSpPr>
            <p:cNvPr id="1909" name="Google Shape;1909;p3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910" name="Google Shape;1910;p3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5" name="Google Shape;1915;p3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916" name="Google Shape;1916;p3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1" name="Google Shape;1921;p34"/>
          <p:cNvGrpSpPr/>
          <p:nvPr/>
        </p:nvGrpSpPr>
        <p:grpSpPr>
          <a:xfrm>
            <a:off x="7867801" y="1119168"/>
            <a:ext cx="1281600" cy="233400"/>
            <a:chOff x="715091" y="4058268"/>
            <a:chExt cx="1281600" cy="233400"/>
          </a:xfrm>
        </p:grpSpPr>
        <p:sp>
          <p:nvSpPr>
            <p:cNvPr id="1922" name="Google Shape;1922;p34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34"/>
          <p:cNvGrpSpPr/>
          <p:nvPr/>
        </p:nvGrpSpPr>
        <p:grpSpPr>
          <a:xfrm>
            <a:off x="4296004" y="-172257"/>
            <a:ext cx="400311" cy="391064"/>
            <a:chOff x="1533750" y="266175"/>
            <a:chExt cx="342000" cy="334100"/>
          </a:xfrm>
        </p:grpSpPr>
        <p:sp>
          <p:nvSpPr>
            <p:cNvPr id="1939" name="Google Shape;1939;p34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34"/>
          <p:cNvGrpSpPr/>
          <p:nvPr/>
        </p:nvGrpSpPr>
        <p:grpSpPr>
          <a:xfrm>
            <a:off x="8188204" y="4229243"/>
            <a:ext cx="961200" cy="233400"/>
            <a:chOff x="4500454" y="501843"/>
            <a:chExt cx="961200" cy="233400"/>
          </a:xfrm>
        </p:grpSpPr>
        <p:sp>
          <p:nvSpPr>
            <p:cNvPr id="1945" name="Google Shape;1945;p3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34"/>
          <p:cNvGrpSpPr/>
          <p:nvPr/>
        </p:nvGrpSpPr>
        <p:grpSpPr>
          <a:xfrm>
            <a:off x="-20759" y="2628349"/>
            <a:ext cx="2006525" cy="233400"/>
            <a:chOff x="4500454" y="501843"/>
            <a:chExt cx="2006525" cy="233400"/>
          </a:xfrm>
        </p:grpSpPr>
        <p:grpSp>
          <p:nvGrpSpPr>
            <p:cNvPr id="1958" name="Google Shape;1958;p34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1959" name="Google Shape;1959;p34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4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4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4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4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4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4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4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4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4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4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4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1" name="Google Shape;1971;p34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>
            <a:spLocks noGrp="1"/>
          </p:cNvSpPr>
          <p:nvPr>
            <p:ph type="subTitle" idx="1"/>
          </p:nvPr>
        </p:nvSpPr>
        <p:spPr>
          <a:xfrm>
            <a:off x="1290763" y="3129339"/>
            <a:ext cx="2907600" cy="4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2"/>
          </p:nvPr>
        </p:nvSpPr>
        <p:spPr>
          <a:xfrm>
            <a:off x="4945638" y="3129339"/>
            <a:ext cx="2907600" cy="4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3"/>
          </p:nvPr>
        </p:nvSpPr>
        <p:spPr>
          <a:xfrm>
            <a:off x="1290763" y="3485075"/>
            <a:ext cx="2907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subTitle" idx="4"/>
          </p:nvPr>
        </p:nvSpPr>
        <p:spPr>
          <a:xfrm>
            <a:off x="4945638" y="3485075"/>
            <a:ext cx="2907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52" name="Google Shape;152;p5"/>
          <p:cNvGrpSpPr/>
          <p:nvPr/>
        </p:nvGrpSpPr>
        <p:grpSpPr>
          <a:xfrm>
            <a:off x="-134396" y="132718"/>
            <a:ext cx="9278386" cy="5162014"/>
            <a:chOff x="-134396" y="132718"/>
            <a:chExt cx="9278386" cy="5162014"/>
          </a:xfrm>
        </p:grpSpPr>
        <p:grpSp>
          <p:nvGrpSpPr>
            <p:cNvPr id="153" name="Google Shape;153;p5"/>
            <p:cNvGrpSpPr/>
            <p:nvPr/>
          </p:nvGrpSpPr>
          <p:grpSpPr>
            <a:xfrm>
              <a:off x="-134396" y="883093"/>
              <a:ext cx="534824" cy="543464"/>
              <a:chOff x="447691" y="3715093"/>
              <a:chExt cx="534824" cy="543464"/>
            </a:xfrm>
          </p:grpSpPr>
          <p:grpSp>
            <p:nvGrpSpPr>
              <p:cNvPr id="154" name="Google Shape;154;p5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55" name="Google Shape;155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" name="Google Shape;160;p5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61" name="Google Shape;161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6" name="Google Shape;166;p5"/>
            <p:cNvGrpSpPr/>
            <p:nvPr/>
          </p:nvGrpSpPr>
          <p:grpSpPr>
            <a:xfrm>
              <a:off x="3568791" y="132718"/>
              <a:ext cx="2006525" cy="233400"/>
              <a:chOff x="4500454" y="501843"/>
              <a:chExt cx="2006525" cy="233400"/>
            </a:xfrm>
          </p:grpSpPr>
          <p:grpSp>
            <p:nvGrpSpPr>
              <p:cNvPr id="167" name="Google Shape;167;p5"/>
              <p:cNvGrpSpPr/>
              <p:nvPr/>
            </p:nvGrpSpPr>
            <p:grpSpPr>
              <a:xfrm>
                <a:off x="4500454" y="501843"/>
                <a:ext cx="961200" cy="233400"/>
                <a:chOff x="4500454" y="501843"/>
                <a:chExt cx="961200" cy="233400"/>
              </a:xfrm>
            </p:grpSpPr>
            <p:sp>
              <p:nvSpPr>
                <p:cNvPr id="168" name="Google Shape;168;p5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" name="Google Shape;180;p5"/>
              <p:cNvSpPr/>
              <p:nvPr/>
            </p:nvSpPr>
            <p:spPr>
              <a:xfrm flipH="1">
                <a:off x="54656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flipH="1">
                <a:off x="55417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flipH="1">
                <a:off x="56218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flipH="1">
                <a:off x="57019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flipH="1">
                <a:off x="57820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 flipH="1">
                <a:off x="58621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 flipH="1">
                <a:off x="59462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 flipH="1">
                <a:off x="60223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 flipH="1">
                <a:off x="61024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 flipH="1">
                <a:off x="61825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 flipH="1">
                <a:off x="62626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 flipH="1">
                <a:off x="63427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 flipH="1">
                <a:off x="64268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5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194" name="Google Shape;194;p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5"/>
            <p:cNvGrpSpPr/>
            <p:nvPr/>
          </p:nvGrpSpPr>
          <p:grpSpPr>
            <a:xfrm flipH="1">
              <a:off x="4304588" y="4751268"/>
              <a:ext cx="534824" cy="543464"/>
              <a:chOff x="447691" y="3715093"/>
              <a:chExt cx="534824" cy="543464"/>
            </a:xfrm>
          </p:grpSpPr>
          <p:grpSp>
            <p:nvGrpSpPr>
              <p:cNvPr id="200" name="Google Shape;200;p5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201" name="Google Shape;201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" name="Google Shape;206;p5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207" name="Google Shape;207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2" name="Google Shape;212;p5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213" name="Google Shape;213;p5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214" name="Google Shape;214;p5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5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6" name="Google Shape;216;p5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217" name="Google Shape;217;p5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5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9" name="Google Shape;219;p5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220" name="Google Shape;220;p5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5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2" name="Google Shape;222;p5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223" name="Google Shape;223;p5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5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6"/>
          <p:cNvGrpSpPr/>
          <p:nvPr/>
        </p:nvGrpSpPr>
        <p:grpSpPr>
          <a:xfrm>
            <a:off x="-109071" y="132718"/>
            <a:ext cx="9813950" cy="5162014"/>
            <a:chOff x="-109071" y="132718"/>
            <a:chExt cx="9813950" cy="5162014"/>
          </a:xfrm>
        </p:grpSpPr>
        <p:grpSp>
          <p:nvGrpSpPr>
            <p:cNvPr id="227" name="Google Shape;227;p6"/>
            <p:cNvGrpSpPr/>
            <p:nvPr/>
          </p:nvGrpSpPr>
          <p:grpSpPr>
            <a:xfrm>
              <a:off x="-109071" y="883093"/>
              <a:ext cx="534824" cy="543464"/>
              <a:chOff x="447691" y="3715093"/>
              <a:chExt cx="534824" cy="543464"/>
            </a:xfrm>
          </p:grpSpPr>
          <p:grpSp>
            <p:nvGrpSpPr>
              <p:cNvPr id="228" name="Google Shape;228;p6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229" name="Google Shape;229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234;p6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235" name="Google Shape;235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" name="Google Shape;240;p6"/>
            <p:cNvGrpSpPr/>
            <p:nvPr/>
          </p:nvGrpSpPr>
          <p:grpSpPr>
            <a:xfrm flipH="1">
              <a:off x="4304588" y="4751268"/>
              <a:ext cx="534824" cy="543464"/>
              <a:chOff x="447691" y="3715093"/>
              <a:chExt cx="534824" cy="543464"/>
            </a:xfrm>
          </p:grpSpPr>
          <p:grpSp>
            <p:nvGrpSpPr>
              <p:cNvPr id="241" name="Google Shape;241;p6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242" name="Google Shape;242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247;p6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248" name="Google Shape;248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" name="Google Shape;253;p6"/>
            <p:cNvGrpSpPr/>
            <p:nvPr/>
          </p:nvGrpSpPr>
          <p:grpSpPr>
            <a:xfrm>
              <a:off x="3568791" y="132718"/>
              <a:ext cx="961200" cy="233400"/>
              <a:chOff x="4500454" y="501843"/>
              <a:chExt cx="961200" cy="233400"/>
            </a:xfrm>
          </p:grpSpPr>
          <p:sp>
            <p:nvSpPr>
              <p:cNvPr id="254" name="Google Shape;254;p6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" name="Google Shape;272;p6"/>
            <p:cNvGrpSpPr/>
            <p:nvPr/>
          </p:nvGrpSpPr>
          <p:grpSpPr>
            <a:xfrm>
              <a:off x="8743679" y="3394218"/>
              <a:ext cx="961200" cy="233400"/>
              <a:chOff x="4500454" y="501843"/>
              <a:chExt cx="961200" cy="233400"/>
            </a:xfrm>
          </p:grpSpPr>
          <p:sp>
            <p:nvSpPr>
              <p:cNvPr id="273" name="Google Shape;273;p6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" name="Google Shape;285;p6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286" name="Google Shape;286;p6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287" name="Google Shape;287;p6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6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9" name="Google Shape;289;p6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290" name="Google Shape;290;p6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91;p6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2" name="Google Shape;292;p6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293" name="Google Shape;293;p6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6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5" name="Google Shape;295;p6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296" name="Google Shape;296;p6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6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8" name="Google Shape;298;p6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"/>
          <p:cNvSpPr txBox="1">
            <a:spLocks noGrp="1"/>
          </p:cNvSpPr>
          <p:nvPr>
            <p:ph type="body" idx="1"/>
          </p:nvPr>
        </p:nvSpPr>
        <p:spPr>
          <a:xfrm>
            <a:off x="1232301" y="1662750"/>
            <a:ext cx="4569000" cy="2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7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302" name="Google Shape;302;p7"/>
          <p:cNvGrpSpPr/>
          <p:nvPr/>
        </p:nvGrpSpPr>
        <p:grpSpPr>
          <a:xfrm>
            <a:off x="-305446" y="-89057"/>
            <a:ext cx="9449458" cy="3938475"/>
            <a:chOff x="-305446" y="-89057"/>
            <a:chExt cx="9449458" cy="3938475"/>
          </a:xfrm>
        </p:grpSpPr>
        <p:grpSp>
          <p:nvGrpSpPr>
            <p:cNvPr id="303" name="Google Shape;303;p7"/>
            <p:cNvGrpSpPr/>
            <p:nvPr/>
          </p:nvGrpSpPr>
          <p:grpSpPr>
            <a:xfrm>
              <a:off x="4" y="883093"/>
              <a:ext cx="534824" cy="543464"/>
              <a:chOff x="447691" y="3715093"/>
              <a:chExt cx="534824" cy="543464"/>
            </a:xfrm>
          </p:grpSpPr>
          <p:grpSp>
            <p:nvGrpSpPr>
              <p:cNvPr id="304" name="Google Shape;304;p7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305" name="Google Shape;305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10;p7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311" name="Google Shape;311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6" name="Google Shape;316;p7"/>
            <p:cNvGrpSpPr/>
            <p:nvPr/>
          </p:nvGrpSpPr>
          <p:grpSpPr>
            <a:xfrm>
              <a:off x="7412754" y="-89057"/>
              <a:ext cx="400311" cy="391064"/>
              <a:chOff x="1533750" y="266175"/>
              <a:chExt cx="342000" cy="334100"/>
            </a:xfrm>
          </p:grpSpPr>
          <p:sp>
            <p:nvSpPr>
              <p:cNvPr id="317" name="Google Shape;317;p7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7"/>
            <p:cNvGrpSpPr/>
            <p:nvPr/>
          </p:nvGrpSpPr>
          <p:grpSpPr>
            <a:xfrm>
              <a:off x="-305446" y="3616018"/>
              <a:ext cx="961200" cy="233400"/>
              <a:chOff x="4500454" y="501843"/>
              <a:chExt cx="961200" cy="233400"/>
            </a:xfrm>
          </p:grpSpPr>
          <p:sp>
            <p:nvSpPr>
              <p:cNvPr id="323" name="Google Shape;323;p7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" name="Google Shape;335;p7"/>
            <p:cNvGrpSpPr/>
            <p:nvPr/>
          </p:nvGrpSpPr>
          <p:grpSpPr>
            <a:xfrm flipH="1">
              <a:off x="8609188" y="2972893"/>
              <a:ext cx="534823" cy="543464"/>
              <a:chOff x="447691" y="3715093"/>
              <a:chExt cx="534824" cy="543464"/>
            </a:xfrm>
          </p:grpSpPr>
          <p:grpSp>
            <p:nvGrpSpPr>
              <p:cNvPr id="336" name="Google Shape;336;p7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337" name="Google Shape;337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342;p7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343" name="Google Shape;343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48" name="Google Shape;348;p7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349" name="Google Shape;349;p7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350" name="Google Shape;350;p7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7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352;p7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353" name="Google Shape;353;p7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7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5" name="Google Shape;355;p7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356" name="Google Shape;356;p7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7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8" name="Google Shape;358;p7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359" name="Google Shape;359;p7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7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"/>
          <p:cNvSpPr txBox="1">
            <a:spLocks noGrp="1"/>
          </p:cNvSpPr>
          <p:nvPr>
            <p:ph type="title"/>
          </p:nvPr>
        </p:nvSpPr>
        <p:spPr>
          <a:xfrm>
            <a:off x="1858500" y="1610276"/>
            <a:ext cx="5427000" cy="17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63" name="Google Shape;363;p8"/>
          <p:cNvGrpSpPr/>
          <p:nvPr/>
        </p:nvGrpSpPr>
        <p:grpSpPr>
          <a:xfrm>
            <a:off x="214941" y="-152657"/>
            <a:ext cx="8929062" cy="2972425"/>
            <a:chOff x="214941" y="-152657"/>
            <a:chExt cx="8929062" cy="2972425"/>
          </a:xfrm>
        </p:grpSpPr>
        <p:grpSp>
          <p:nvGrpSpPr>
            <p:cNvPr id="364" name="Google Shape;364;p8"/>
            <p:cNvGrpSpPr/>
            <p:nvPr/>
          </p:nvGrpSpPr>
          <p:grpSpPr>
            <a:xfrm flipH="1">
              <a:off x="4304588" y="-152657"/>
              <a:ext cx="534824" cy="543464"/>
              <a:chOff x="447691" y="3715093"/>
              <a:chExt cx="534824" cy="543464"/>
            </a:xfrm>
          </p:grpSpPr>
          <p:grpSp>
            <p:nvGrpSpPr>
              <p:cNvPr id="365" name="Google Shape;365;p8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366" name="Google Shape;366;p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8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372" name="Google Shape;372;p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7" name="Google Shape;377;p8"/>
            <p:cNvGrpSpPr/>
            <p:nvPr/>
          </p:nvGrpSpPr>
          <p:grpSpPr>
            <a:xfrm>
              <a:off x="8182804" y="2586368"/>
              <a:ext cx="961200" cy="233400"/>
              <a:chOff x="4500454" y="501843"/>
              <a:chExt cx="961200" cy="233400"/>
            </a:xfrm>
          </p:grpSpPr>
          <p:sp>
            <p:nvSpPr>
              <p:cNvPr id="378" name="Google Shape;378;p8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>
              <a:off x="214941" y="1387443"/>
              <a:ext cx="400311" cy="391064"/>
              <a:chOff x="1533750" y="266175"/>
              <a:chExt cx="342000" cy="334100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8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397" name="Google Shape;397;p8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398" name="Google Shape;398;p8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8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0" name="Google Shape;400;p8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401" name="Google Shape;401;p8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8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3" name="Google Shape;403;p8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404" name="Google Shape;404;p8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" name="Google Shape;405;p8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6" name="Google Shape;406;p8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407" name="Google Shape;407;p8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Google Shape;408;p8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"/>
          <p:cNvSpPr txBox="1">
            <a:spLocks noGrp="1"/>
          </p:cNvSpPr>
          <p:nvPr>
            <p:ph type="subTitle" idx="1"/>
          </p:nvPr>
        </p:nvSpPr>
        <p:spPr>
          <a:xfrm>
            <a:off x="2037075" y="2617250"/>
            <a:ext cx="50700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1" name="Google Shape;411;p9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412" name="Google Shape;412;p9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413" name="Google Shape;413;p9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Google Shape;414;p9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5" name="Google Shape;415;p9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416" name="Google Shape;416;p9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9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8" name="Google Shape;418;p9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419" name="Google Shape;419;p9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9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1" name="Google Shape;421;p9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422" name="Google Shape;422;p9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9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24" name="Google Shape;424;p9"/>
          <p:cNvGrpSpPr/>
          <p:nvPr/>
        </p:nvGrpSpPr>
        <p:grpSpPr>
          <a:xfrm>
            <a:off x="-725846" y="-374457"/>
            <a:ext cx="10115950" cy="5353064"/>
            <a:chOff x="-725846" y="-374457"/>
            <a:chExt cx="10115950" cy="5353064"/>
          </a:xfrm>
        </p:grpSpPr>
        <p:grpSp>
          <p:nvGrpSpPr>
            <p:cNvPr id="425" name="Google Shape;425;p9"/>
            <p:cNvGrpSpPr/>
            <p:nvPr/>
          </p:nvGrpSpPr>
          <p:grpSpPr>
            <a:xfrm>
              <a:off x="1047829" y="-374457"/>
              <a:ext cx="534824" cy="543464"/>
              <a:chOff x="447691" y="3715093"/>
              <a:chExt cx="534824" cy="543464"/>
            </a:xfrm>
          </p:grpSpPr>
          <p:grpSp>
            <p:nvGrpSpPr>
              <p:cNvPr id="426" name="Google Shape;426;p9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427" name="Google Shape;427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2" name="Google Shape;432;p9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433" name="Google Shape;433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8" name="Google Shape;438;p9"/>
            <p:cNvGrpSpPr/>
            <p:nvPr/>
          </p:nvGrpSpPr>
          <p:grpSpPr>
            <a:xfrm>
              <a:off x="-725846" y="4096793"/>
              <a:ext cx="1281600" cy="233400"/>
              <a:chOff x="715091" y="4058268"/>
              <a:chExt cx="1281600" cy="233400"/>
            </a:xfrm>
          </p:grpSpPr>
          <p:sp>
            <p:nvSpPr>
              <p:cNvPr id="439" name="Google Shape;439;p9"/>
              <p:cNvSpPr/>
              <p:nvPr/>
            </p:nvSpPr>
            <p:spPr>
              <a:xfrm flipH="1">
                <a:off x="715091" y="4138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 flipH="1">
                <a:off x="7951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9"/>
              <p:cNvSpPr/>
              <p:nvPr/>
            </p:nvSpPr>
            <p:spPr>
              <a:xfrm flipH="1">
                <a:off x="8752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9"/>
              <p:cNvSpPr/>
              <p:nvPr/>
            </p:nvSpPr>
            <p:spPr>
              <a:xfrm flipH="1">
                <a:off x="9553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9"/>
              <p:cNvSpPr/>
              <p:nvPr/>
            </p:nvSpPr>
            <p:spPr>
              <a:xfrm flipH="1">
                <a:off x="10354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9"/>
              <p:cNvSpPr/>
              <p:nvPr/>
            </p:nvSpPr>
            <p:spPr>
              <a:xfrm flipH="1">
                <a:off x="11155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9"/>
              <p:cNvSpPr/>
              <p:nvPr/>
            </p:nvSpPr>
            <p:spPr>
              <a:xfrm flipH="1">
                <a:off x="11997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9"/>
              <p:cNvSpPr/>
              <p:nvPr/>
            </p:nvSpPr>
            <p:spPr>
              <a:xfrm flipH="1">
                <a:off x="12757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9"/>
              <p:cNvSpPr/>
              <p:nvPr/>
            </p:nvSpPr>
            <p:spPr>
              <a:xfrm flipH="1">
                <a:off x="13558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9"/>
              <p:cNvSpPr/>
              <p:nvPr/>
            </p:nvSpPr>
            <p:spPr>
              <a:xfrm flipH="1">
                <a:off x="14359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 flipH="1">
                <a:off x="15160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 flipH="1">
                <a:off x="15961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 flipH="1">
                <a:off x="16803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9"/>
              <p:cNvSpPr/>
              <p:nvPr/>
            </p:nvSpPr>
            <p:spPr>
              <a:xfrm flipH="1">
                <a:off x="17563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9"/>
              <p:cNvSpPr/>
              <p:nvPr/>
            </p:nvSpPr>
            <p:spPr>
              <a:xfrm flipH="1">
                <a:off x="18364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9"/>
              <p:cNvSpPr/>
              <p:nvPr/>
            </p:nvSpPr>
            <p:spPr>
              <a:xfrm flipH="1">
                <a:off x="19165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" name="Google Shape;455;p9"/>
            <p:cNvGrpSpPr/>
            <p:nvPr/>
          </p:nvGrpSpPr>
          <p:grpSpPr>
            <a:xfrm>
              <a:off x="8820079" y="1073268"/>
              <a:ext cx="400311" cy="391064"/>
              <a:chOff x="1533750" y="266175"/>
              <a:chExt cx="342000" cy="334100"/>
            </a:xfrm>
          </p:grpSpPr>
          <p:sp>
            <p:nvSpPr>
              <p:cNvPr id="456" name="Google Shape;456;p9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9"/>
            <p:cNvGrpSpPr/>
            <p:nvPr/>
          </p:nvGrpSpPr>
          <p:grpSpPr>
            <a:xfrm>
              <a:off x="8428904" y="3992793"/>
              <a:ext cx="961200" cy="233400"/>
              <a:chOff x="4500454" y="501843"/>
              <a:chExt cx="961200" cy="233400"/>
            </a:xfrm>
          </p:grpSpPr>
          <p:sp>
            <p:nvSpPr>
              <p:cNvPr id="462" name="Google Shape;462;p9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9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9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9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9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9"/>
            <p:cNvGrpSpPr/>
            <p:nvPr/>
          </p:nvGrpSpPr>
          <p:grpSpPr>
            <a:xfrm flipH="1">
              <a:off x="4623454" y="4435143"/>
              <a:ext cx="534824" cy="543464"/>
              <a:chOff x="447691" y="3715093"/>
              <a:chExt cx="534824" cy="543464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9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482" name="Google Shape;482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7" name="Google Shape;487;p9"/>
          <p:cNvSpPr txBox="1">
            <a:spLocks noGrp="1"/>
          </p:cNvSpPr>
          <p:nvPr>
            <p:ph type="title"/>
          </p:nvPr>
        </p:nvSpPr>
        <p:spPr>
          <a:xfrm>
            <a:off x="2037050" y="1634625"/>
            <a:ext cx="5070000" cy="8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"/>
          <p:cNvSpPr>
            <a:spLocks noGrp="1"/>
          </p:cNvSpPr>
          <p:nvPr>
            <p:ph type="pic" idx="2"/>
          </p:nvPr>
        </p:nvSpPr>
        <p:spPr>
          <a:xfrm>
            <a:off x="0" y="-18025"/>
            <a:ext cx="9144000" cy="51615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10"/>
          <p:cNvSpPr txBox="1">
            <a:spLocks noGrp="1"/>
          </p:cNvSpPr>
          <p:nvPr>
            <p:ph type="title"/>
          </p:nvPr>
        </p:nvSpPr>
        <p:spPr>
          <a:xfrm>
            <a:off x="5567475" y="539500"/>
            <a:ext cx="2878500" cy="81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38"/>
          <p:cNvSpPr txBox="1">
            <a:spLocks noGrp="1"/>
          </p:cNvSpPr>
          <p:nvPr>
            <p:ph type="ctrTitle"/>
          </p:nvPr>
        </p:nvSpPr>
        <p:spPr>
          <a:xfrm>
            <a:off x="2058681" y="1687384"/>
            <a:ext cx="5026500" cy="8048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KIT-NAP</a:t>
            </a:r>
            <a:endParaRPr lang="es-ES" dirty="0"/>
          </a:p>
        </p:txBody>
      </p:sp>
      <p:sp>
        <p:nvSpPr>
          <p:cNvPr id="1995" name="Google Shape;1995;p38"/>
          <p:cNvSpPr txBox="1">
            <a:spLocks noGrp="1"/>
          </p:cNvSpPr>
          <p:nvPr>
            <p:ph type="subTitle" idx="1"/>
          </p:nvPr>
        </p:nvSpPr>
        <p:spPr>
          <a:xfrm>
            <a:off x="2058675" y="2575460"/>
            <a:ext cx="5371556" cy="119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Sandra Alegría, Matias Araya,  Oscar Castro, Pablo González, Javier Mier</a:t>
            </a:r>
          </a:p>
        </p:txBody>
      </p:sp>
      <p:grpSp>
        <p:nvGrpSpPr>
          <p:cNvPr id="1996" name="Google Shape;1996;p38"/>
          <p:cNvGrpSpPr/>
          <p:nvPr/>
        </p:nvGrpSpPr>
        <p:grpSpPr>
          <a:xfrm>
            <a:off x="715104" y="501843"/>
            <a:ext cx="534824" cy="543464"/>
            <a:chOff x="447691" y="3715093"/>
            <a:chExt cx="534824" cy="543464"/>
          </a:xfrm>
        </p:grpSpPr>
        <p:grpSp>
          <p:nvGrpSpPr>
            <p:cNvPr id="1997" name="Google Shape;1997;p3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998" name="Google Shape;1998;p3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3" name="Google Shape;2003;p3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004" name="Google Shape;2004;p3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9" name="Google Shape;2009;p38"/>
          <p:cNvGrpSpPr/>
          <p:nvPr/>
        </p:nvGrpSpPr>
        <p:grpSpPr>
          <a:xfrm flipH="1">
            <a:off x="3965666" y="4189768"/>
            <a:ext cx="534824" cy="543464"/>
            <a:chOff x="447691" y="3715093"/>
            <a:chExt cx="534824" cy="543464"/>
          </a:xfrm>
        </p:grpSpPr>
        <p:grpSp>
          <p:nvGrpSpPr>
            <p:cNvPr id="2010" name="Google Shape;2010;p3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011" name="Google Shape;2011;p3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6" name="Google Shape;2016;p3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017" name="Google Shape;2017;p3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22" name="Google Shape;2022;p38"/>
          <p:cNvGrpSpPr/>
          <p:nvPr/>
        </p:nvGrpSpPr>
        <p:grpSpPr>
          <a:xfrm>
            <a:off x="4500491" y="501843"/>
            <a:ext cx="2006487" cy="233400"/>
            <a:chOff x="4500491" y="501843"/>
            <a:chExt cx="2006487" cy="233400"/>
          </a:xfrm>
        </p:grpSpPr>
        <p:grpSp>
          <p:nvGrpSpPr>
            <p:cNvPr id="2023" name="Google Shape;2023;p38"/>
            <p:cNvGrpSpPr/>
            <p:nvPr/>
          </p:nvGrpSpPr>
          <p:grpSpPr>
            <a:xfrm>
              <a:off x="4500491" y="501843"/>
              <a:ext cx="961162" cy="233400"/>
              <a:chOff x="4500491" y="501843"/>
              <a:chExt cx="961162" cy="233400"/>
            </a:xfrm>
          </p:grpSpPr>
          <p:sp>
            <p:nvSpPr>
              <p:cNvPr id="2024" name="Google Shape;2024;p38"/>
              <p:cNvSpPr/>
              <p:nvPr/>
            </p:nvSpPr>
            <p:spPr>
              <a:xfrm flipH="1">
                <a:off x="4500491" y="581943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8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8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8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8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8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8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8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8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8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8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8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6" name="Google Shape;2036;p38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9" name="Google Shape;2049;p38"/>
          <p:cNvGrpSpPr/>
          <p:nvPr/>
        </p:nvGrpSpPr>
        <p:grpSpPr>
          <a:xfrm>
            <a:off x="341704" y="3956368"/>
            <a:ext cx="1281600" cy="233400"/>
            <a:chOff x="715091" y="4058268"/>
            <a:chExt cx="1281600" cy="233400"/>
          </a:xfrm>
        </p:grpSpPr>
        <p:sp>
          <p:nvSpPr>
            <p:cNvPr id="2050" name="Google Shape;2050;p38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38"/>
          <p:cNvGrpSpPr/>
          <p:nvPr/>
        </p:nvGrpSpPr>
        <p:grpSpPr>
          <a:xfrm>
            <a:off x="7761979" y="777443"/>
            <a:ext cx="400311" cy="391064"/>
            <a:chOff x="1533750" y="266175"/>
            <a:chExt cx="342000" cy="334100"/>
          </a:xfrm>
        </p:grpSpPr>
        <p:sp>
          <p:nvSpPr>
            <p:cNvPr id="2067" name="Google Shape;2067;p38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38"/>
          <p:cNvGrpSpPr/>
          <p:nvPr/>
        </p:nvGrpSpPr>
        <p:grpSpPr>
          <a:xfrm>
            <a:off x="7382204" y="4277768"/>
            <a:ext cx="961200" cy="233400"/>
            <a:chOff x="4500454" y="501843"/>
            <a:chExt cx="961200" cy="233400"/>
          </a:xfrm>
        </p:grpSpPr>
        <p:sp>
          <p:nvSpPr>
            <p:cNvPr id="2073" name="Google Shape;2073;p38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1471062-67DD-9734-7B18-BB715C455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06147"/>
              </p:ext>
            </p:extLst>
          </p:nvPr>
        </p:nvGraphicFramePr>
        <p:xfrm>
          <a:off x="2111761" y="919976"/>
          <a:ext cx="4918522" cy="2021904"/>
        </p:xfrm>
        <a:graphic>
          <a:graphicData uri="http://schemas.openxmlformats.org/drawingml/2006/table">
            <a:tbl>
              <a:tblPr firstRow="1" bandRow="1">
                <a:tableStyleId>{093CCF1D-64DE-4DD4-BC75-E4AFD99B8872}</a:tableStyleId>
              </a:tblPr>
              <a:tblGrid>
                <a:gridCol w="2459261">
                  <a:extLst>
                    <a:ext uri="{9D8B030D-6E8A-4147-A177-3AD203B41FA5}">
                      <a16:colId xmlns:a16="http://schemas.microsoft.com/office/drawing/2014/main" val="638904855"/>
                    </a:ext>
                  </a:extLst>
                </a:gridCol>
                <a:gridCol w="2459261">
                  <a:extLst>
                    <a:ext uri="{9D8B030D-6E8A-4147-A177-3AD203B41FA5}">
                      <a16:colId xmlns:a16="http://schemas.microsoft.com/office/drawing/2014/main" val="1693763817"/>
                    </a:ext>
                  </a:extLst>
                </a:gridCol>
              </a:tblGrid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Player</a:t>
                      </a:r>
                      <a:endParaRPr lang="es-ES" err="1">
                        <a:latin typeface="Playfair Display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Pablo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047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Items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Pablo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653424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Enemies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Sandra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76523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Game</a:t>
                      </a:r>
                      <a:r>
                        <a:rPr lang="es-ES">
                          <a:latin typeface="Playfair Display"/>
                        </a:rPr>
                        <a:t> Boss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Matías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08652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Maps</a:t>
                      </a:r>
                      <a:r>
                        <a:rPr lang="es-ES">
                          <a:latin typeface="Playfair Display"/>
                        </a:rPr>
                        <a:t>/</a:t>
                      </a:r>
                      <a:r>
                        <a:rPr lang="es-ES" err="1">
                          <a:latin typeface="Playfair Display"/>
                        </a:rPr>
                        <a:t>Levels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Javi and Oscar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69700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Interfaces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?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635364"/>
                  </a:ext>
                </a:extLst>
              </a:tr>
            </a:tbl>
          </a:graphicData>
        </a:graphic>
      </p:graphicFrame>
      <p:sp>
        <p:nvSpPr>
          <p:cNvPr id="5" name="Google Shape;2146;p42">
            <a:extLst>
              <a:ext uri="{FF2B5EF4-FFF2-40B4-BE49-F238E27FC236}">
                <a16:creationId xmlns:a16="http://schemas.microsoft.com/office/drawing/2014/main" id="{10665584-A2EB-D88D-AE17-809ABF34C1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0584" y="454134"/>
            <a:ext cx="2226682" cy="492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500">
                <a:ea typeface="Calibri"/>
                <a:cs typeface="Calibri"/>
              </a:rPr>
              <a:t>Programming</a:t>
            </a:r>
          </a:p>
        </p:txBody>
      </p:sp>
      <p:sp>
        <p:nvSpPr>
          <p:cNvPr id="8" name="Google Shape;2146;p42">
            <a:extLst>
              <a:ext uri="{FF2B5EF4-FFF2-40B4-BE49-F238E27FC236}">
                <a16:creationId xmlns:a16="http://schemas.microsoft.com/office/drawing/2014/main" id="{2201E3A7-3F57-45F6-869D-9F72A23CFB50}"/>
              </a:ext>
            </a:extLst>
          </p:cNvPr>
          <p:cNvSpPr txBox="1">
            <a:spLocks/>
          </p:cNvSpPr>
          <p:nvPr/>
        </p:nvSpPr>
        <p:spPr>
          <a:xfrm>
            <a:off x="3968124" y="3039953"/>
            <a:ext cx="1209133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sz="2500" dirty="0">
                <a:ea typeface="Calibri"/>
                <a:cs typeface="Calibri"/>
              </a:rPr>
              <a:t>Design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77D57AC-CCCB-4278-3A26-9890B1A2C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05167"/>
              </p:ext>
            </p:extLst>
          </p:nvPr>
        </p:nvGraphicFramePr>
        <p:xfrm>
          <a:off x="2111762" y="3422030"/>
          <a:ext cx="4974278" cy="1488873"/>
        </p:xfrm>
        <a:graphic>
          <a:graphicData uri="http://schemas.openxmlformats.org/drawingml/2006/table">
            <a:tbl>
              <a:tblPr firstRow="1" bandRow="1">
                <a:tableStyleId>{093CCF1D-64DE-4DD4-BC75-E4AFD99B8872}</a:tableStyleId>
              </a:tblPr>
              <a:tblGrid>
                <a:gridCol w="2487139">
                  <a:extLst>
                    <a:ext uri="{9D8B030D-6E8A-4147-A177-3AD203B41FA5}">
                      <a16:colId xmlns:a16="http://schemas.microsoft.com/office/drawing/2014/main" val="2885234305"/>
                    </a:ext>
                  </a:extLst>
                </a:gridCol>
                <a:gridCol w="2487139">
                  <a:extLst>
                    <a:ext uri="{9D8B030D-6E8A-4147-A177-3AD203B41FA5}">
                      <a16:colId xmlns:a16="http://schemas.microsoft.com/office/drawing/2014/main" val="4268299184"/>
                    </a:ext>
                  </a:extLst>
                </a:gridCol>
              </a:tblGrid>
              <a:tr h="376353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Art and </a:t>
                      </a:r>
                      <a:r>
                        <a:rPr lang="es-ES" err="1">
                          <a:latin typeface="Playfair Display"/>
                        </a:rPr>
                        <a:t>animations</a:t>
                      </a:r>
                      <a:endParaRPr lang="es-ES">
                        <a:latin typeface="Playfair Display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All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8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Visual </a:t>
                      </a:r>
                      <a:r>
                        <a:rPr lang="es-ES" err="1">
                          <a:latin typeface="Playfair Display"/>
                        </a:rPr>
                        <a:t>effects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All</a:t>
                      </a:r>
                      <a:endParaRPr lang="es-ES">
                        <a:latin typeface="Playfair Display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2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Music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All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Sound</a:t>
                      </a:r>
                      <a:r>
                        <a:rPr lang="es-ES">
                          <a:latin typeface="Playfair Display"/>
                        </a:rPr>
                        <a:t> </a:t>
                      </a:r>
                      <a:r>
                        <a:rPr lang="es-ES" err="1">
                          <a:latin typeface="Playfair Display"/>
                        </a:rPr>
                        <a:t>effects</a:t>
                      </a:r>
                      <a:endParaRPr lang="es-ES">
                        <a:latin typeface="Playfair Display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All</a:t>
                      </a:r>
                      <a:endParaRPr lang="es-ES">
                        <a:latin typeface="Playfair Display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71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37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2"/>
          <p:cNvSpPr txBox="1">
            <a:spLocks noGrp="1"/>
          </p:cNvSpPr>
          <p:nvPr>
            <p:ph type="title" idx="2"/>
          </p:nvPr>
        </p:nvSpPr>
        <p:spPr>
          <a:xfrm>
            <a:off x="863571" y="1877465"/>
            <a:ext cx="1100700" cy="9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6" name="Google Shape;2146;p42"/>
          <p:cNvSpPr txBox="1">
            <a:spLocks noGrp="1"/>
          </p:cNvSpPr>
          <p:nvPr>
            <p:ph type="title"/>
          </p:nvPr>
        </p:nvSpPr>
        <p:spPr>
          <a:xfrm>
            <a:off x="2470610" y="1527439"/>
            <a:ext cx="5091152" cy="1621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ea typeface="Calibri"/>
                <a:cs typeface="Calibri"/>
              </a:rPr>
              <a:t>WHAT THE GAME IS ABOUT</a:t>
            </a:r>
            <a:endParaRPr lang="es-ES"/>
          </a:p>
        </p:txBody>
      </p:sp>
      <p:grpSp>
        <p:nvGrpSpPr>
          <p:cNvPr id="2148" name="Google Shape;2148;p42"/>
          <p:cNvGrpSpPr/>
          <p:nvPr/>
        </p:nvGrpSpPr>
        <p:grpSpPr>
          <a:xfrm>
            <a:off x="939771" y="1953670"/>
            <a:ext cx="1100699" cy="921890"/>
            <a:chOff x="152400" y="152400"/>
            <a:chExt cx="203400" cy="203400"/>
          </a:xfrm>
        </p:grpSpPr>
        <p:cxnSp>
          <p:nvCxnSpPr>
            <p:cNvPr id="2149" name="Google Shape;2149;p42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0" name="Google Shape;2150;p42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1" name="Google Shape;2151;p42"/>
          <p:cNvGrpSpPr/>
          <p:nvPr/>
        </p:nvGrpSpPr>
        <p:grpSpPr>
          <a:xfrm>
            <a:off x="715104" y="501843"/>
            <a:ext cx="534824" cy="543464"/>
            <a:chOff x="447691" y="3715093"/>
            <a:chExt cx="534824" cy="543464"/>
          </a:xfrm>
        </p:grpSpPr>
        <p:grpSp>
          <p:nvGrpSpPr>
            <p:cNvPr id="2152" name="Google Shape;2152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53" name="Google Shape;2153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8" name="Google Shape;2158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59" name="Google Shape;2159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42"/>
          <p:cNvGrpSpPr/>
          <p:nvPr/>
        </p:nvGrpSpPr>
        <p:grpSpPr>
          <a:xfrm flipH="1">
            <a:off x="3965666" y="4189768"/>
            <a:ext cx="534824" cy="543464"/>
            <a:chOff x="447691" y="3715093"/>
            <a:chExt cx="534824" cy="543464"/>
          </a:xfrm>
        </p:grpSpPr>
        <p:grpSp>
          <p:nvGrpSpPr>
            <p:cNvPr id="2165" name="Google Shape;2165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66" name="Google Shape;2166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1" name="Google Shape;2171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72" name="Google Shape;2172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7" name="Google Shape;2177;p42"/>
          <p:cNvGrpSpPr/>
          <p:nvPr/>
        </p:nvGrpSpPr>
        <p:grpSpPr>
          <a:xfrm>
            <a:off x="341704" y="3956368"/>
            <a:ext cx="1281600" cy="233400"/>
            <a:chOff x="715091" y="4058268"/>
            <a:chExt cx="1281600" cy="233400"/>
          </a:xfrm>
        </p:grpSpPr>
        <p:sp>
          <p:nvSpPr>
            <p:cNvPr id="2178" name="Google Shape;2178;p42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2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42"/>
          <p:cNvGrpSpPr/>
          <p:nvPr/>
        </p:nvGrpSpPr>
        <p:grpSpPr>
          <a:xfrm>
            <a:off x="7761979" y="777443"/>
            <a:ext cx="400311" cy="391064"/>
            <a:chOff x="1533750" y="266175"/>
            <a:chExt cx="342000" cy="334100"/>
          </a:xfrm>
        </p:grpSpPr>
        <p:sp>
          <p:nvSpPr>
            <p:cNvPr id="2195" name="Google Shape;2195;p42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42"/>
          <p:cNvGrpSpPr/>
          <p:nvPr/>
        </p:nvGrpSpPr>
        <p:grpSpPr>
          <a:xfrm>
            <a:off x="7382204" y="4277768"/>
            <a:ext cx="961200" cy="233400"/>
            <a:chOff x="4500454" y="501843"/>
            <a:chExt cx="961200" cy="233400"/>
          </a:xfrm>
        </p:grpSpPr>
        <p:sp>
          <p:nvSpPr>
            <p:cNvPr id="2201" name="Google Shape;2201;p42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2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521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95FF337E-04EB-234D-D806-EAFF725F0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5" y="408413"/>
            <a:ext cx="4047892" cy="4047892"/>
          </a:xfrm>
          <a:prstGeom prst="rect">
            <a:avLst/>
          </a:prstGeom>
        </p:spPr>
      </p:pic>
      <p:pic>
        <p:nvPicPr>
          <p:cNvPr id="3" name="Imagen 2" descr="Imagen que contiene persona, hombre, mujer, gente&#10;&#10;Descripción generada automáticamente">
            <a:extLst>
              <a:ext uri="{FF2B5EF4-FFF2-40B4-BE49-F238E27FC236}">
                <a16:creationId xmlns:a16="http://schemas.microsoft.com/office/drawing/2014/main" id="{161F6597-E3D9-239B-8747-1E666BB21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969" y="729011"/>
            <a:ext cx="4006074" cy="40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1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on este glitch 'The Legend of Zelda' puede completarse en 4 minutos -  Nintenderos">
            <a:extLst>
              <a:ext uri="{FF2B5EF4-FFF2-40B4-BE49-F238E27FC236}">
                <a16:creationId xmlns:a16="http://schemas.microsoft.com/office/drawing/2014/main" id="{9CA43AA7-4C35-C990-DCC2-BB538C1A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3" y="358846"/>
            <a:ext cx="2968977" cy="1787031"/>
          </a:xfrm>
          <a:prstGeom prst="rect">
            <a:avLst/>
          </a:prstGeom>
        </p:spPr>
      </p:pic>
      <p:pic>
        <p:nvPicPr>
          <p:cNvPr id="7" name="Imagen 6" descr="How to Remove the Death Screen for players on your Minecraft Server">
            <a:extLst>
              <a:ext uri="{FF2B5EF4-FFF2-40B4-BE49-F238E27FC236}">
                <a16:creationId xmlns:a16="http://schemas.microsoft.com/office/drawing/2014/main" id="{8091FE2F-E24E-C8CA-91A1-5ED47A9B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1" y="524228"/>
            <a:ext cx="3364088" cy="1674988"/>
          </a:xfrm>
          <a:prstGeom prst="rect">
            <a:avLst/>
          </a:prstGeom>
        </p:spPr>
      </p:pic>
      <p:pic>
        <p:nvPicPr>
          <p:cNvPr id="10" name="Imagen 9" descr="Baseball bat | Project Zomboid Wiki | Fandom">
            <a:extLst>
              <a:ext uri="{FF2B5EF4-FFF2-40B4-BE49-F238E27FC236}">
                <a16:creationId xmlns:a16="http://schemas.microsoft.com/office/drawing/2014/main" id="{A1490D1B-6C98-1D5B-FB33-B4EE5D5E4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77" y="2300816"/>
            <a:ext cx="1720144" cy="17342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579D87-D085-84A2-8AB4-1150F7ECD4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906" r="-330" b="329"/>
          <a:stretch/>
        </p:blipFill>
        <p:spPr>
          <a:xfrm flipH="1">
            <a:off x="429525" y="3282950"/>
            <a:ext cx="2393577" cy="12078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82FF7D6-3F10-3DF0-676C-1382CEAC3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511" y="2495550"/>
            <a:ext cx="1720144" cy="1845733"/>
          </a:xfrm>
          <a:prstGeom prst="rect">
            <a:avLst/>
          </a:prstGeom>
        </p:spPr>
      </p:pic>
      <p:pic>
        <p:nvPicPr>
          <p:cNvPr id="16" name="Imagen 15" descr="The most useful shop : r/EnterTheGungeon">
            <a:extLst>
              <a:ext uri="{FF2B5EF4-FFF2-40B4-BE49-F238E27FC236}">
                <a16:creationId xmlns:a16="http://schemas.microsoft.com/office/drawing/2014/main" id="{2DC9E164-D3A2-191A-5501-61E1FE75E9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73" r="14307" b="25135"/>
          <a:stretch/>
        </p:blipFill>
        <p:spPr>
          <a:xfrm>
            <a:off x="5418667" y="2571751"/>
            <a:ext cx="3259671" cy="19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9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2"/>
          <p:cNvSpPr txBox="1">
            <a:spLocks noGrp="1"/>
          </p:cNvSpPr>
          <p:nvPr>
            <p:ph type="title" idx="2"/>
          </p:nvPr>
        </p:nvSpPr>
        <p:spPr>
          <a:xfrm>
            <a:off x="982053" y="1828678"/>
            <a:ext cx="1100700" cy="9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6" name="Google Shape;2146;p42"/>
          <p:cNvSpPr txBox="1">
            <a:spLocks noGrp="1"/>
          </p:cNvSpPr>
          <p:nvPr>
            <p:ph type="title"/>
          </p:nvPr>
        </p:nvSpPr>
        <p:spPr>
          <a:xfrm>
            <a:off x="2644847" y="1418558"/>
            <a:ext cx="4875098" cy="17510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ea typeface="Calibri"/>
                <a:cs typeface="Calibri"/>
              </a:rPr>
              <a:t>GAME PRESENTATION</a:t>
            </a:r>
            <a:endParaRPr lang="es-ES"/>
          </a:p>
        </p:txBody>
      </p:sp>
      <p:grpSp>
        <p:nvGrpSpPr>
          <p:cNvPr id="2148" name="Google Shape;2148;p42"/>
          <p:cNvGrpSpPr/>
          <p:nvPr/>
        </p:nvGrpSpPr>
        <p:grpSpPr>
          <a:xfrm>
            <a:off x="1058253" y="1904883"/>
            <a:ext cx="1100699" cy="921890"/>
            <a:chOff x="152400" y="152400"/>
            <a:chExt cx="203400" cy="203400"/>
          </a:xfrm>
        </p:grpSpPr>
        <p:cxnSp>
          <p:nvCxnSpPr>
            <p:cNvPr id="2149" name="Google Shape;2149;p42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0" name="Google Shape;2150;p42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1" name="Google Shape;2151;p42"/>
          <p:cNvGrpSpPr/>
          <p:nvPr/>
        </p:nvGrpSpPr>
        <p:grpSpPr>
          <a:xfrm>
            <a:off x="715104" y="501843"/>
            <a:ext cx="534824" cy="543464"/>
            <a:chOff x="447691" y="3715093"/>
            <a:chExt cx="534824" cy="543464"/>
          </a:xfrm>
        </p:grpSpPr>
        <p:grpSp>
          <p:nvGrpSpPr>
            <p:cNvPr id="2152" name="Google Shape;2152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53" name="Google Shape;2153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8" name="Google Shape;2158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59" name="Google Shape;2159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42"/>
          <p:cNvGrpSpPr/>
          <p:nvPr/>
        </p:nvGrpSpPr>
        <p:grpSpPr>
          <a:xfrm flipH="1">
            <a:off x="3965666" y="4189768"/>
            <a:ext cx="534824" cy="543464"/>
            <a:chOff x="447691" y="3715093"/>
            <a:chExt cx="534824" cy="543464"/>
          </a:xfrm>
        </p:grpSpPr>
        <p:grpSp>
          <p:nvGrpSpPr>
            <p:cNvPr id="2165" name="Google Shape;2165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66" name="Google Shape;2166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1" name="Google Shape;2171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72" name="Google Shape;2172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7" name="Google Shape;2177;p42"/>
          <p:cNvGrpSpPr/>
          <p:nvPr/>
        </p:nvGrpSpPr>
        <p:grpSpPr>
          <a:xfrm>
            <a:off x="341704" y="3956368"/>
            <a:ext cx="1281600" cy="233400"/>
            <a:chOff x="715091" y="4058268"/>
            <a:chExt cx="1281600" cy="233400"/>
          </a:xfrm>
        </p:grpSpPr>
        <p:sp>
          <p:nvSpPr>
            <p:cNvPr id="2178" name="Google Shape;2178;p42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2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42"/>
          <p:cNvGrpSpPr/>
          <p:nvPr/>
        </p:nvGrpSpPr>
        <p:grpSpPr>
          <a:xfrm>
            <a:off x="7761979" y="777443"/>
            <a:ext cx="400311" cy="391064"/>
            <a:chOff x="1533750" y="266175"/>
            <a:chExt cx="342000" cy="334100"/>
          </a:xfrm>
        </p:grpSpPr>
        <p:sp>
          <p:nvSpPr>
            <p:cNvPr id="2195" name="Google Shape;2195;p42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42"/>
          <p:cNvGrpSpPr/>
          <p:nvPr/>
        </p:nvGrpSpPr>
        <p:grpSpPr>
          <a:xfrm>
            <a:off x="7382204" y="4277768"/>
            <a:ext cx="961200" cy="233400"/>
            <a:chOff x="4500454" y="501843"/>
            <a:chExt cx="961200" cy="233400"/>
          </a:xfrm>
        </p:grpSpPr>
        <p:sp>
          <p:nvSpPr>
            <p:cNvPr id="2201" name="Google Shape;2201;p42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2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201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102B928-FEBA-AA8C-E834-5065F90C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4" y="430827"/>
            <a:ext cx="3527037" cy="3559386"/>
          </a:xfrm>
          <a:prstGeom prst="rect">
            <a:avLst/>
          </a:prstGeom>
        </p:spPr>
      </p:pic>
      <p:pic>
        <p:nvPicPr>
          <p:cNvPr id="4" name="Imagen 3" descr="Imagen que contiene transporte, barco, luz, cuarto&#10;&#10;Descripción generada automáticamente">
            <a:extLst>
              <a:ext uri="{FF2B5EF4-FFF2-40B4-BE49-F238E27FC236}">
                <a16:creationId xmlns:a16="http://schemas.microsoft.com/office/drawing/2014/main" id="{2AC7C9A0-FD92-4A99-510B-E3978C3F2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46" y="2001678"/>
            <a:ext cx="3832284" cy="2744471"/>
          </a:xfrm>
          <a:prstGeom prst="rect">
            <a:avLst/>
          </a:prstGeom>
        </p:spPr>
      </p:pic>
      <p:pic>
        <p:nvPicPr>
          <p:cNvPr id="3" name="Imagen 2" descr="ASSETS] Free 3D models, sprites, icons and sounds for your games! 🎉 -  Useful Resources - PlayCanvas Discussion">
            <a:extLst>
              <a:ext uri="{FF2B5EF4-FFF2-40B4-BE49-F238E27FC236}">
                <a16:creationId xmlns:a16="http://schemas.microsoft.com/office/drawing/2014/main" id="{11072088-8861-C59D-67FE-9833CA004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010" y="359068"/>
            <a:ext cx="1806900" cy="14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9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2C27D43D-8307-E297-B5F9-920F75480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69" y="425736"/>
            <a:ext cx="4572000" cy="256490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BBA92BE-27A9-6749-F331-AAE858FC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086" y="2231236"/>
            <a:ext cx="4572000" cy="25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2"/>
          <p:cNvSpPr txBox="1">
            <a:spLocks noGrp="1"/>
          </p:cNvSpPr>
          <p:nvPr>
            <p:ph type="title" idx="2"/>
          </p:nvPr>
        </p:nvSpPr>
        <p:spPr>
          <a:xfrm>
            <a:off x="982053" y="1842617"/>
            <a:ext cx="1100700" cy="9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6" name="Google Shape;2146;p42"/>
          <p:cNvSpPr txBox="1">
            <a:spLocks noGrp="1"/>
          </p:cNvSpPr>
          <p:nvPr>
            <p:ph type="title"/>
          </p:nvPr>
        </p:nvSpPr>
        <p:spPr>
          <a:xfrm>
            <a:off x="2352127" y="1234720"/>
            <a:ext cx="5321145" cy="23461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>
                <a:ea typeface="Calibri"/>
                <a:cs typeface="Calibri"/>
              </a:rPr>
              <a:t>TOOLS AND DEVELOPMENT PLAN</a:t>
            </a:r>
            <a:endParaRPr lang="es-ES" dirty="0"/>
          </a:p>
        </p:txBody>
      </p:sp>
      <p:grpSp>
        <p:nvGrpSpPr>
          <p:cNvPr id="2148" name="Google Shape;2148;p42"/>
          <p:cNvGrpSpPr/>
          <p:nvPr/>
        </p:nvGrpSpPr>
        <p:grpSpPr>
          <a:xfrm>
            <a:off x="1072192" y="1974578"/>
            <a:ext cx="1100699" cy="921890"/>
            <a:chOff x="152400" y="152400"/>
            <a:chExt cx="203400" cy="203400"/>
          </a:xfrm>
        </p:grpSpPr>
        <p:cxnSp>
          <p:nvCxnSpPr>
            <p:cNvPr id="2149" name="Google Shape;2149;p42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0" name="Google Shape;2150;p42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1" name="Google Shape;2151;p42"/>
          <p:cNvGrpSpPr/>
          <p:nvPr/>
        </p:nvGrpSpPr>
        <p:grpSpPr>
          <a:xfrm>
            <a:off x="715104" y="501843"/>
            <a:ext cx="534824" cy="543464"/>
            <a:chOff x="447691" y="3715093"/>
            <a:chExt cx="534824" cy="543464"/>
          </a:xfrm>
        </p:grpSpPr>
        <p:grpSp>
          <p:nvGrpSpPr>
            <p:cNvPr id="2152" name="Google Shape;2152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53" name="Google Shape;2153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8" name="Google Shape;2158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59" name="Google Shape;2159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42"/>
          <p:cNvGrpSpPr/>
          <p:nvPr/>
        </p:nvGrpSpPr>
        <p:grpSpPr>
          <a:xfrm flipH="1">
            <a:off x="3965662" y="4189767"/>
            <a:ext cx="534823" cy="543463"/>
            <a:chOff x="447696" y="3715092"/>
            <a:chExt cx="534823" cy="543463"/>
          </a:xfrm>
        </p:grpSpPr>
        <p:grpSp>
          <p:nvGrpSpPr>
            <p:cNvPr id="2165" name="Google Shape;2165;p42"/>
            <p:cNvGrpSpPr/>
            <p:nvPr/>
          </p:nvGrpSpPr>
          <p:grpSpPr>
            <a:xfrm flipH="1">
              <a:off x="582209" y="3715092"/>
              <a:ext cx="400310" cy="391063"/>
              <a:chOff x="1533750" y="266175"/>
              <a:chExt cx="342000" cy="334100"/>
            </a:xfrm>
          </p:grpSpPr>
          <p:sp>
            <p:nvSpPr>
              <p:cNvPr id="2166" name="Google Shape;2166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1" name="Google Shape;2171;p42"/>
            <p:cNvGrpSpPr/>
            <p:nvPr/>
          </p:nvGrpSpPr>
          <p:grpSpPr>
            <a:xfrm flipH="1">
              <a:off x="447696" y="3867492"/>
              <a:ext cx="400310" cy="391063"/>
              <a:chOff x="1533750" y="266175"/>
              <a:chExt cx="342000" cy="334100"/>
            </a:xfrm>
          </p:grpSpPr>
          <p:sp>
            <p:nvSpPr>
              <p:cNvPr id="2172" name="Google Shape;2172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7" name="Google Shape;2177;p42"/>
          <p:cNvGrpSpPr/>
          <p:nvPr/>
        </p:nvGrpSpPr>
        <p:grpSpPr>
          <a:xfrm>
            <a:off x="341704" y="3956368"/>
            <a:ext cx="1281600" cy="233400"/>
            <a:chOff x="715091" y="4058268"/>
            <a:chExt cx="1281600" cy="233400"/>
          </a:xfrm>
        </p:grpSpPr>
        <p:sp>
          <p:nvSpPr>
            <p:cNvPr id="2178" name="Google Shape;2178;p42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2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42"/>
          <p:cNvGrpSpPr/>
          <p:nvPr/>
        </p:nvGrpSpPr>
        <p:grpSpPr>
          <a:xfrm>
            <a:off x="7761979" y="777443"/>
            <a:ext cx="400311" cy="391064"/>
            <a:chOff x="1533750" y="266175"/>
            <a:chExt cx="342000" cy="334100"/>
          </a:xfrm>
        </p:grpSpPr>
        <p:sp>
          <p:nvSpPr>
            <p:cNvPr id="2195" name="Google Shape;2195;p42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42"/>
          <p:cNvGrpSpPr/>
          <p:nvPr/>
        </p:nvGrpSpPr>
        <p:grpSpPr>
          <a:xfrm>
            <a:off x="7382204" y="4277768"/>
            <a:ext cx="961200" cy="233400"/>
            <a:chOff x="4500454" y="501843"/>
            <a:chExt cx="961200" cy="233400"/>
          </a:xfrm>
        </p:grpSpPr>
        <p:sp>
          <p:nvSpPr>
            <p:cNvPr id="2201" name="Google Shape;2201;p42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2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338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ity logo and symbol, meaning, history, PNG">
            <a:extLst>
              <a:ext uri="{FF2B5EF4-FFF2-40B4-BE49-F238E27FC236}">
                <a16:creationId xmlns:a16="http://schemas.microsoft.com/office/drawing/2014/main" id="{E54BB39A-EFED-B85B-89A2-3380D4E4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31" y="422377"/>
            <a:ext cx="1063548" cy="595197"/>
          </a:xfrm>
          <a:prstGeom prst="rect">
            <a:avLst/>
          </a:prstGeom>
        </p:spPr>
      </p:pic>
      <p:pic>
        <p:nvPicPr>
          <p:cNvPr id="3" name="Imagen 2" descr="GitHub Logo and symbol, meaning, history, PNG, brand">
            <a:extLst>
              <a:ext uri="{FF2B5EF4-FFF2-40B4-BE49-F238E27FC236}">
                <a16:creationId xmlns:a16="http://schemas.microsoft.com/office/drawing/2014/main" id="{8823347E-4A65-4A81-3894-4709FFBFD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197" y="1973933"/>
            <a:ext cx="1182030" cy="664892"/>
          </a:xfrm>
          <a:prstGeom prst="rect">
            <a:avLst/>
          </a:prstGeom>
        </p:spPr>
      </p:pic>
      <p:pic>
        <p:nvPicPr>
          <p:cNvPr id="4" name="Imagen 3" descr="1 Alternative to Microsoft Project Open Source | Projectlibre">
            <a:extLst>
              <a:ext uri="{FF2B5EF4-FFF2-40B4-BE49-F238E27FC236}">
                <a16:creationId xmlns:a16="http://schemas.microsoft.com/office/drawing/2014/main" id="{E3D79691-64C9-41D6-4C01-EAF14B399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792" y="3101361"/>
            <a:ext cx="965971" cy="180203"/>
          </a:xfrm>
          <a:prstGeom prst="rect">
            <a:avLst/>
          </a:prstGeom>
        </p:spPr>
      </p:pic>
      <p:pic>
        <p:nvPicPr>
          <p:cNvPr id="5" name="Imagen 4" descr="Aseprite - Animated sprite editor &amp; pixel art tool">
            <a:extLst>
              <a:ext uri="{FF2B5EF4-FFF2-40B4-BE49-F238E27FC236}">
                <a16:creationId xmlns:a16="http://schemas.microsoft.com/office/drawing/2014/main" id="{F4BB9D1C-D21F-E046-AA29-D0FF08681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412" y="1203800"/>
            <a:ext cx="1398083" cy="55444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1B8FE9-0B1B-5E6D-1C55-8421751A63BA}"/>
              </a:ext>
            </a:extLst>
          </p:cNvPr>
          <p:cNvSpPr txBox="1"/>
          <p:nvPr/>
        </p:nvSpPr>
        <p:spPr>
          <a:xfrm>
            <a:off x="2448770" y="517859"/>
            <a:ext cx="2585422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1800" err="1">
                <a:latin typeface="Playfair Display"/>
              </a:rPr>
              <a:t>Game</a:t>
            </a:r>
            <a:r>
              <a:rPr lang="es-ES" sz="1800">
                <a:latin typeface="Playfair Display"/>
              </a:rPr>
              <a:t> </a:t>
            </a:r>
            <a:r>
              <a:rPr lang="es-ES" sz="1800" err="1">
                <a:latin typeface="Playfair Display"/>
              </a:rPr>
              <a:t>engine</a:t>
            </a:r>
            <a:r>
              <a:rPr lang="es-ES" sz="1800">
                <a:latin typeface="Playfair Display"/>
              </a:rPr>
              <a:t>:</a:t>
            </a:r>
          </a:p>
          <a:p>
            <a:endParaRPr lang="es-ES" sz="1800">
              <a:latin typeface="Playfair Display"/>
            </a:endParaRPr>
          </a:p>
          <a:p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r>
              <a:rPr lang="es-ES" sz="1800" err="1">
                <a:latin typeface="Playfair Display"/>
              </a:rPr>
              <a:t>Graphic</a:t>
            </a:r>
            <a:r>
              <a:rPr lang="es-ES" sz="1800">
                <a:latin typeface="Playfair Display"/>
              </a:rPr>
              <a:t> </a:t>
            </a:r>
            <a:r>
              <a:rPr lang="es-ES" sz="1800" err="1">
                <a:latin typeface="Playfair Display"/>
              </a:rPr>
              <a:t>design</a:t>
            </a:r>
            <a:r>
              <a:rPr lang="es-ES" sz="1800">
                <a:latin typeface="Playfair Display"/>
              </a:rPr>
              <a:t>:</a:t>
            </a:r>
          </a:p>
          <a:p>
            <a:endParaRPr lang="es-ES" sz="1800">
              <a:latin typeface="Playfair Display"/>
            </a:endParaRPr>
          </a:p>
          <a:p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r>
              <a:rPr lang="es-ES" sz="1800" err="1">
                <a:latin typeface="Playfair Display"/>
              </a:rPr>
              <a:t>Version</a:t>
            </a:r>
            <a:r>
              <a:rPr lang="es-ES" sz="1800">
                <a:latin typeface="Playfair Display"/>
              </a:rPr>
              <a:t> control:</a:t>
            </a: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r>
              <a:rPr lang="es-ES" sz="1800" err="1">
                <a:latin typeface="Playfair Display"/>
              </a:rPr>
              <a:t>Planning</a:t>
            </a:r>
            <a:r>
              <a:rPr lang="es-ES" sz="1800">
                <a:latin typeface="Playfair Display"/>
              </a:rPr>
              <a:t>:</a:t>
            </a: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r>
              <a:rPr lang="es-ES" sz="1800">
                <a:latin typeface="Playfair Display"/>
              </a:rPr>
              <a:t>Music:</a:t>
            </a: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endParaRPr lang="es-ES"/>
          </a:p>
        </p:txBody>
      </p:sp>
      <p:pic>
        <p:nvPicPr>
          <p:cNvPr id="7" name="Imagen 6" descr="Signo de interrogación - Iconos gratis de señales">
            <a:extLst>
              <a:ext uri="{FF2B5EF4-FFF2-40B4-BE49-F238E27FC236}">
                <a16:creationId xmlns:a16="http://schemas.microsoft.com/office/drawing/2014/main" id="{957933AB-1CC1-EED2-B2BE-71577C682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458" y="3739699"/>
            <a:ext cx="387505" cy="387505"/>
          </a:xfrm>
          <a:prstGeom prst="rect">
            <a:avLst/>
          </a:prstGeom>
        </p:spPr>
      </p:pic>
      <p:pic>
        <p:nvPicPr>
          <p:cNvPr id="8" name="Imagen 7" descr="Discord logo and symbol, meaning, history, PNG">
            <a:extLst>
              <a:ext uri="{FF2B5EF4-FFF2-40B4-BE49-F238E27FC236}">
                <a16:creationId xmlns:a16="http://schemas.microsoft.com/office/drawing/2014/main" id="{3F9EA6D9-0A4D-8C3C-4F71-CA3303C406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4259" y="2929494"/>
            <a:ext cx="952036" cy="5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21782"/>
      </p:ext>
    </p:extLst>
  </p:cSld>
  <p:clrMapOvr>
    <a:masterClrMapping/>
  </p:clrMapOvr>
</p:sld>
</file>

<file path=ppt/theme/theme1.xml><?xml version="1.0" encoding="utf-8"?>
<a:theme xmlns:a="http://schemas.openxmlformats.org/drawingml/2006/main" name="Cream and Pixels Style Theme by Slidesgo">
  <a:themeElements>
    <a:clrScheme name="Simple Light">
      <a:dk1>
        <a:srgbClr val="552A01"/>
      </a:dk1>
      <a:lt1>
        <a:srgbClr val="FCF7F3"/>
      </a:lt1>
      <a:dk2>
        <a:srgbClr val="FE9FAD"/>
      </a:dk2>
      <a:lt2>
        <a:srgbClr val="FFC7C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52A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75</Words>
  <Application>Microsoft Office PowerPoint</Application>
  <PresentationFormat>Presentación en pantalla (16:9)</PresentationFormat>
  <Paragraphs>47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Playfair Display</vt:lpstr>
      <vt:lpstr>Nunito Light</vt:lpstr>
      <vt:lpstr>Barlow</vt:lpstr>
      <vt:lpstr>Arial</vt:lpstr>
      <vt:lpstr>Calibri</vt:lpstr>
      <vt:lpstr>Cream and Pixels Style Theme by Slidesgo</vt:lpstr>
      <vt:lpstr>KIT-NAP</vt:lpstr>
      <vt:lpstr>01</vt:lpstr>
      <vt:lpstr>Presentación de PowerPoint</vt:lpstr>
      <vt:lpstr>Presentación de PowerPoint</vt:lpstr>
      <vt:lpstr>02</vt:lpstr>
      <vt:lpstr>Presentación de PowerPoint</vt:lpstr>
      <vt:lpstr>Presentación de PowerPoint</vt:lpstr>
      <vt:lpstr>03</vt:lpstr>
      <vt:lpstr>Presentación de PowerPoint</vt:lpstr>
      <vt:lpstr>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&amp; Pixels  Style Theme</dc:title>
  <cp:lastModifiedBy>PABL0 G5J</cp:lastModifiedBy>
  <cp:revision>3</cp:revision>
  <dcterms:modified xsi:type="dcterms:W3CDTF">2023-10-09T21:27:54Z</dcterms:modified>
</cp:coreProperties>
</file>